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5"/>
  </p:notesMasterIdLst>
  <p:sldIdLst>
    <p:sldId id="261" r:id="rId2"/>
    <p:sldId id="257" r:id="rId3"/>
    <p:sldId id="262" r:id="rId4"/>
    <p:sldId id="272" r:id="rId5"/>
    <p:sldId id="275" r:id="rId6"/>
    <p:sldId id="276" r:id="rId7"/>
    <p:sldId id="278" r:id="rId8"/>
    <p:sldId id="266" r:id="rId9"/>
    <p:sldId id="267" r:id="rId10"/>
    <p:sldId id="268" r:id="rId11"/>
    <p:sldId id="269" r:id="rId12"/>
    <p:sldId id="271" r:id="rId13"/>
    <p:sldId id="270" r:id="rId14"/>
    <p:sldId id="274" r:id="rId15"/>
    <p:sldId id="277" r:id="rId16"/>
    <p:sldId id="273" r:id="rId17"/>
    <p:sldId id="279" r:id="rId18"/>
    <p:sldId id="263" r:id="rId19"/>
    <p:sldId id="264" r:id="rId20"/>
    <p:sldId id="258" r:id="rId21"/>
    <p:sldId id="280" r:id="rId22"/>
    <p:sldId id="282" r:id="rId23"/>
    <p:sldId id="281" r:id="rId24"/>
  </p:sldIdLst>
  <p:sldSz cx="10080625" cy="7559675"/>
  <p:notesSz cx="7559675" cy="10691813"/>
  <p:defaultTextStyle>
    <a:defPPr>
      <a:defRPr lang="en-GB"/>
    </a:defPPr>
    <a:lvl1pPr algn="l" defTabSz="449263" rtl="0" fontAlgn="base" hangingPunct="0">
      <a:lnSpc>
        <a:spcPct val="67000"/>
      </a:lnSpc>
      <a:spcBef>
        <a:spcPct val="0"/>
      </a:spcBef>
      <a:spcAft>
        <a:spcPct val="0"/>
      </a:spcAft>
      <a:buClr>
        <a:srgbClr val="000000"/>
      </a:buClr>
      <a:buSzPct val="45000"/>
      <a:buFont typeface="Wingdings" charset="2"/>
      <a:defRPr kern="1200">
        <a:solidFill>
          <a:schemeClr val="bg1"/>
        </a:solidFill>
        <a:latin typeface="Arial" charset="0"/>
        <a:ea typeface="ＭＳ Ｐゴシック" charset="-128"/>
        <a:cs typeface="+mn-cs"/>
      </a:defRPr>
    </a:lvl1pPr>
    <a:lvl2pPr marL="422275" indent="-212725" algn="l" defTabSz="449263" rtl="0" fontAlgn="base" hangingPunct="0">
      <a:lnSpc>
        <a:spcPct val="67000"/>
      </a:lnSpc>
      <a:spcBef>
        <a:spcPct val="0"/>
      </a:spcBef>
      <a:spcAft>
        <a:spcPct val="0"/>
      </a:spcAft>
      <a:buClr>
        <a:srgbClr val="000000"/>
      </a:buClr>
      <a:buSzPct val="45000"/>
      <a:buFont typeface="Wingdings" charset="2"/>
      <a:defRPr kern="1200">
        <a:solidFill>
          <a:schemeClr val="bg1"/>
        </a:solidFill>
        <a:latin typeface="Arial" charset="0"/>
        <a:ea typeface="ＭＳ Ｐゴシック" charset="-128"/>
        <a:cs typeface="+mn-cs"/>
      </a:defRPr>
    </a:lvl2pPr>
    <a:lvl3pPr marL="638175" indent="-207963" algn="l" defTabSz="449263" rtl="0" fontAlgn="base" hangingPunct="0">
      <a:lnSpc>
        <a:spcPct val="67000"/>
      </a:lnSpc>
      <a:spcBef>
        <a:spcPct val="0"/>
      </a:spcBef>
      <a:spcAft>
        <a:spcPct val="0"/>
      </a:spcAft>
      <a:buClr>
        <a:srgbClr val="000000"/>
      </a:buClr>
      <a:buSzPct val="45000"/>
      <a:buFont typeface="Wingdings" charset="2"/>
      <a:defRPr kern="1200">
        <a:solidFill>
          <a:schemeClr val="bg1"/>
        </a:solidFill>
        <a:latin typeface="Arial" charset="0"/>
        <a:ea typeface="ＭＳ Ｐゴシック" charset="-128"/>
        <a:cs typeface="+mn-cs"/>
      </a:defRPr>
    </a:lvl3pPr>
    <a:lvl4pPr marL="854075" indent="-212725" algn="l" defTabSz="449263" rtl="0" fontAlgn="base" hangingPunct="0">
      <a:lnSpc>
        <a:spcPct val="67000"/>
      </a:lnSpc>
      <a:spcBef>
        <a:spcPct val="0"/>
      </a:spcBef>
      <a:spcAft>
        <a:spcPct val="0"/>
      </a:spcAft>
      <a:buClr>
        <a:srgbClr val="000000"/>
      </a:buClr>
      <a:buSzPct val="45000"/>
      <a:buFont typeface="Wingdings" charset="2"/>
      <a:defRPr kern="1200">
        <a:solidFill>
          <a:schemeClr val="bg1"/>
        </a:solidFill>
        <a:latin typeface="Arial" charset="0"/>
        <a:ea typeface="ＭＳ Ｐゴシック" charset="-128"/>
        <a:cs typeface="+mn-cs"/>
      </a:defRPr>
    </a:lvl4pPr>
    <a:lvl5pPr marL="1069975" indent="-209550" algn="l" defTabSz="449263" rtl="0" fontAlgn="base" hangingPunct="0">
      <a:lnSpc>
        <a:spcPct val="67000"/>
      </a:lnSpc>
      <a:spcBef>
        <a:spcPct val="0"/>
      </a:spcBef>
      <a:spcAft>
        <a:spcPct val="0"/>
      </a:spcAft>
      <a:buClr>
        <a:srgbClr val="000000"/>
      </a:buClr>
      <a:buSzPct val="45000"/>
      <a:buFont typeface="Wingdings" charset="2"/>
      <a:defRPr kern="1200">
        <a:solidFill>
          <a:schemeClr val="bg1"/>
        </a:solidFill>
        <a:latin typeface="Arial" charset="0"/>
        <a:ea typeface="ＭＳ Ｐゴシック" charset="-128"/>
        <a:cs typeface="+mn-cs"/>
      </a:defRPr>
    </a:lvl5pPr>
    <a:lvl6pPr marL="2286000" algn="l" defTabSz="914400" rtl="0" eaLnBrk="1" latinLnBrk="0" hangingPunct="1">
      <a:defRPr kern="1200">
        <a:solidFill>
          <a:schemeClr val="bg1"/>
        </a:solidFill>
        <a:latin typeface="Arial" charset="0"/>
        <a:ea typeface="ＭＳ Ｐゴシック" charset="-128"/>
        <a:cs typeface="+mn-cs"/>
      </a:defRPr>
    </a:lvl6pPr>
    <a:lvl7pPr marL="2743200" algn="l" defTabSz="914400" rtl="0" eaLnBrk="1" latinLnBrk="0" hangingPunct="1">
      <a:defRPr kern="1200">
        <a:solidFill>
          <a:schemeClr val="bg1"/>
        </a:solidFill>
        <a:latin typeface="Arial" charset="0"/>
        <a:ea typeface="ＭＳ Ｐゴシック" charset="-128"/>
        <a:cs typeface="+mn-cs"/>
      </a:defRPr>
    </a:lvl7pPr>
    <a:lvl8pPr marL="3200400" algn="l" defTabSz="914400" rtl="0" eaLnBrk="1" latinLnBrk="0" hangingPunct="1">
      <a:defRPr kern="1200">
        <a:solidFill>
          <a:schemeClr val="bg1"/>
        </a:solidFill>
        <a:latin typeface="Arial" charset="0"/>
        <a:ea typeface="ＭＳ Ｐゴシック" charset="-128"/>
        <a:cs typeface="+mn-cs"/>
      </a:defRPr>
    </a:lvl8pPr>
    <a:lvl9pPr marL="3657600" algn="l" defTabSz="914400" rtl="0" eaLnBrk="1" latinLnBrk="0" hangingPunct="1">
      <a:defRPr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5"/>
    <p:restoredTop sz="85090"/>
  </p:normalViewPr>
  <p:slideViewPr>
    <p:cSldViewPr>
      <p:cViewPr varScale="1">
        <p:scale>
          <a:sx n="63" d="100"/>
          <a:sy n="63" d="100"/>
        </p:scale>
        <p:origin x="1622"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1"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2" name="AutoShape 3"/>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3" name="AutoShape 4"/>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4" name="AutoShape 5"/>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5" name="AutoShape 6"/>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2056" name="Rectangle 7"/>
          <p:cNvSpPr>
            <a:spLocks noGrp="1" noRot="1" noChangeAspect="1" noChangeArrowheads="1"/>
          </p:cNvSpPr>
          <p:nvPr>
            <p:ph type="sldImg"/>
          </p:nvPr>
        </p:nvSpPr>
        <p:spPr bwMode="auto">
          <a:xfrm>
            <a:off x="1106488" y="812800"/>
            <a:ext cx="5334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sp>
      <p:sp>
        <p:nvSpPr>
          <p:cNvPr id="2" name="Rectangle 8"/>
          <p:cNvSpPr>
            <a:spLocks noGrp="1" noChangeArrowheads="1"/>
          </p:cNvSpPr>
          <p:nvPr>
            <p:ph type="body"/>
          </p:nvPr>
        </p:nvSpPr>
        <p:spPr bwMode="auto">
          <a:xfrm>
            <a:off x="755650" y="5078413"/>
            <a:ext cx="6037263" cy="4800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nl-NL" noProof="0"/>
          </a:p>
        </p:txBody>
      </p:sp>
      <p:sp>
        <p:nvSpPr>
          <p:cNvPr id="2057" name="Rectangle 9"/>
          <p:cNvSpPr>
            <a:spLocks noGrp="1" noChangeArrowheads="1"/>
          </p:cNvSpPr>
          <p:nvPr>
            <p:ph type="hdr"/>
          </p:nvPr>
        </p:nvSpPr>
        <p:spPr bwMode="auto">
          <a:xfrm>
            <a:off x="0" y="0"/>
            <a:ext cx="327025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Font typeface="Wingding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Geneva" charset="0"/>
                <a:cs typeface="Arial" charset="0"/>
              </a:defRPr>
            </a:lvl1pPr>
          </a:lstStyle>
          <a:p>
            <a:pPr>
              <a:defRPr/>
            </a:pPr>
            <a:endParaRPr lang="en-US"/>
          </a:p>
        </p:txBody>
      </p:sp>
      <p:sp>
        <p:nvSpPr>
          <p:cNvPr id="2058" name="Rectangle 10"/>
          <p:cNvSpPr>
            <a:spLocks noGrp="1" noChangeArrowheads="1"/>
          </p:cNvSpPr>
          <p:nvPr>
            <p:ph type="dt"/>
          </p:nvPr>
        </p:nvSpPr>
        <p:spPr bwMode="auto">
          <a:xfrm>
            <a:off x="4278313" y="0"/>
            <a:ext cx="327025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Font typeface="Wingding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Geneva" charset="0"/>
                <a:cs typeface="Arial" charset="0"/>
              </a:defRPr>
            </a:lvl1pPr>
          </a:lstStyle>
          <a:p>
            <a:pPr>
              <a:defRPr/>
            </a:pPr>
            <a:endParaRPr lang="en-US"/>
          </a:p>
        </p:txBody>
      </p:sp>
      <p:sp>
        <p:nvSpPr>
          <p:cNvPr id="2059" name="Rectangle 11"/>
          <p:cNvSpPr>
            <a:spLocks noGrp="1" noChangeArrowheads="1"/>
          </p:cNvSpPr>
          <p:nvPr>
            <p:ph type="ftr"/>
          </p:nvPr>
        </p:nvSpPr>
        <p:spPr bwMode="auto">
          <a:xfrm>
            <a:off x="0" y="10156825"/>
            <a:ext cx="327025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buFont typeface="Wingding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Geneva" charset="0"/>
                <a:cs typeface="Arial" charset="0"/>
              </a:defRPr>
            </a:lvl1pPr>
          </a:lstStyle>
          <a:p>
            <a:pPr>
              <a:defRPr/>
            </a:pPr>
            <a:endParaRPr lang="en-US"/>
          </a:p>
        </p:txBody>
      </p:sp>
      <p:sp>
        <p:nvSpPr>
          <p:cNvPr id="2060" name="Rectangle 12"/>
          <p:cNvSpPr>
            <a:spLocks noGrp="1" noChangeArrowheads="1"/>
          </p:cNvSpPr>
          <p:nvPr>
            <p:ph type="sldNum"/>
          </p:nvPr>
        </p:nvSpPr>
        <p:spPr bwMode="auto">
          <a:xfrm>
            <a:off x="4278313" y="10156825"/>
            <a:ext cx="327025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defRPr>
            </a:lvl1pPr>
          </a:lstStyle>
          <a:p>
            <a:fld id="{1447B627-25FE-7C4A-A5B0-65E305291010}" type="slidenum">
              <a:rPr lang="en-GB" altLang="nl-NL"/>
              <a:pPr/>
              <a:t>‹nr.›</a:t>
            </a:fld>
            <a:endParaRPr lang="en-GB" altLang="nl-NL"/>
          </a:p>
        </p:txBody>
      </p:sp>
    </p:spTree>
    <p:extLst>
      <p:ext uri="{BB962C8B-B14F-4D97-AF65-F5344CB8AC3E}">
        <p14:creationId xmlns:p14="http://schemas.microsoft.com/office/powerpoint/2010/main" val="50090349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2" charset="0"/>
        <a:ea typeface="ＭＳ Ｐゴシック" pitchFamily="-112" charset="-128"/>
        <a:cs typeface="ＭＳ Ｐゴシック" pitchFamily="-112" charset="-128"/>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2" charset="0"/>
        <a:ea typeface="ＭＳ Ｐゴシック" pitchFamily="-112" charset="-128"/>
        <a:cs typeface="ＭＳ Ｐゴシック" charset="0"/>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2" charset="0"/>
        <a:ea typeface="ＭＳ Ｐゴシック" pitchFamily="-112" charset="-128"/>
        <a:cs typeface="ＭＳ Ｐゴシック" charset="0"/>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2" charset="0"/>
        <a:ea typeface="ＭＳ Ｐゴシック" pitchFamily="-112" charset="-128"/>
        <a:cs typeface="ＭＳ Ｐゴシック" charset="0"/>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12" charset="0"/>
        <a:ea typeface="ＭＳ Ｐゴシック" pitchFamily="-112"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fld id="{32AC11DF-0175-5E4E-B71A-96B8E8020432}" type="slidenum">
              <a:rPr lang="en-GB" altLang="nl-NL" sz="1400">
                <a:solidFill>
                  <a:srgbClr val="000000"/>
                </a:solidFill>
                <a:latin typeface="Times New Roman" charset="0"/>
              </a:rPr>
              <a:pPr eaLnBrk="1"/>
              <a:t>1</a:t>
            </a:fld>
            <a:endParaRPr lang="en-GB" altLang="nl-NL" sz="1400">
              <a:solidFill>
                <a:srgbClr val="000000"/>
              </a:solidFill>
              <a:latin typeface="Times New Roman" charset="0"/>
            </a:endParaRPr>
          </a:p>
        </p:txBody>
      </p:sp>
      <p:sp>
        <p:nvSpPr>
          <p:cNvPr id="409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4100" name="Text Box 2"/>
          <p:cNvSpPr>
            <a:spLocks noGrp="1" noChangeArrowheads="1"/>
          </p:cNvSpPr>
          <p:nvPr>
            <p:ph type="body"/>
          </p:nvPr>
        </p:nvSpPr>
        <p:spPr>
          <a:xfrm>
            <a:off x="755650" y="5078413"/>
            <a:ext cx="6038850" cy="480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nl-NL" altLang="nl-NL" dirty="0">
              <a:latin typeface="Times New Roman" charset="0"/>
              <a:ea typeface="ＭＳ Ｐゴシック" charset="-128"/>
            </a:endParaRPr>
          </a:p>
        </p:txBody>
      </p:sp>
    </p:spTree>
    <p:extLst>
      <p:ext uri="{BB962C8B-B14F-4D97-AF65-F5344CB8AC3E}">
        <p14:creationId xmlns:p14="http://schemas.microsoft.com/office/powerpoint/2010/main" val="54906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fld id="{A4C543FD-BD05-AE49-99D1-41DCE62AA696}" type="slidenum">
              <a:rPr lang="en-GB" altLang="nl-NL" sz="1400">
                <a:solidFill>
                  <a:srgbClr val="000000"/>
                </a:solidFill>
                <a:latin typeface="Times New Roman" charset="0"/>
              </a:rPr>
              <a:pPr eaLnBrk="1"/>
              <a:t>2</a:t>
            </a:fld>
            <a:endParaRPr lang="en-GB" altLang="nl-NL" sz="1400">
              <a:solidFill>
                <a:srgbClr val="000000"/>
              </a:solidFill>
              <a:latin typeface="Times New Roman" charset="0"/>
            </a:endParaRPr>
          </a:p>
        </p:txBody>
      </p:sp>
      <p:sp>
        <p:nvSpPr>
          <p:cNvPr id="614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p:spPr>
        <p:txBody>
          <a:bodyPr wrap="none" anchor="ctr"/>
          <a:lstStyle>
            <a:lvl1pPr eaLnBrk="0">
              <a:defRPr sz="2400">
                <a:solidFill>
                  <a:schemeClr val="bg1"/>
                </a:solidFill>
                <a:latin typeface="Arial" charset="0"/>
                <a:ea typeface="ＭＳ Ｐゴシック" charset="-128"/>
              </a:defRPr>
            </a:lvl1pPr>
            <a:lvl2pPr marL="742950" indent="-285750" eaLnBrk="0">
              <a:defRPr sz="2400">
                <a:solidFill>
                  <a:schemeClr val="bg1"/>
                </a:solidFill>
                <a:latin typeface="Arial" charset="0"/>
                <a:ea typeface="ＭＳ Ｐゴシック" charset="-128"/>
              </a:defRPr>
            </a:lvl2pPr>
            <a:lvl3pPr marL="1143000" indent="-228600" eaLnBrk="0">
              <a:defRPr sz="2400">
                <a:solidFill>
                  <a:schemeClr val="bg1"/>
                </a:solidFill>
                <a:latin typeface="Arial" charset="0"/>
                <a:ea typeface="ＭＳ Ｐゴシック" charset="-128"/>
              </a:defRPr>
            </a:lvl3pPr>
            <a:lvl4pPr marL="1600200" indent="-228600" eaLnBrk="0">
              <a:defRPr sz="2400">
                <a:solidFill>
                  <a:schemeClr val="bg1"/>
                </a:solidFill>
                <a:latin typeface="Arial" charset="0"/>
                <a:ea typeface="ＭＳ Ｐゴシック" charset="-128"/>
              </a:defRPr>
            </a:lvl4pPr>
            <a:lvl5pPr marL="2057400" indent="-228600" eaLnBrk="0">
              <a:defRPr sz="2400">
                <a:solidFill>
                  <a:schemeClr val="bg1"/>
                </a:solidFill>
                <a:latin typeface="Arial" charset="0"/>
                <a:ea typeface="ＭＳ Ｐゴシック" charset="-128"/>
              </a:defRPr>
            </a:lvl5pPr>
            <a:lvl6pPr marL="25146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6pPr>
            <a:lvl7pPr marL="29718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7pPr>
            <a:lvl8pPr marL="34290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8pPr>
            <a:lvl9pPr marL="3886200" indent="-228600" defTabSz="449263" eaLnBrk="0" fontAlgn="base" hangingPunct="0">
              <a:lnSpc>
                <a:spcPct val="67000"/>
              </a:lnSpc>
              <a:spcBef>
                <a:spcPct val="0"/>
              </a:spcBef>
              <a:spcAft>
                <a:spcPct val="0"/>
              </a:spcAft>
              <a:buClr>
                <a:srgbClr val="000000"/>
              </a:buClr>
              <a:buSzPct val="45000"/>
              <a:buFont typeface="Wingdings" charset="2"/>
              <a:defRPr sz="2400">
                <a:solidFill>
                  <a:schemeClr val="bg1"/>
                </a:solidFill>
                <a:latin typeface="Arial" charset="0"/>
                <a:ea typeface="ＭＳ Ｐゴシック" charset="-128"/>
              </a:defRPr>
            </a:lvl9pPr>
          </a:lstStyle>
          <a:p>
            <a:pPr eaLnBrk="1"/>
            <a:endParaRPr lang="nl-NL" altLang="nl-NL" sz="1800"/>
          </a:p>
        </p:txBody>
      </p:sp>
      <p:sp>
        <p:nvSpPr>
          <p:cNvPr id="6148" name="Text Box 2"/>
          <p:cNvSpPr>
            <a:spLocks noGrp="1" noChangeArrowheads="1"/>
          </p:cNvSpPr>
          <p:nvPr>
            <p:ph type="body"/>
          </p:nvPr>
        </p:nvSpPr>
        <p:spPr>
          <a:xfrm>
            <a:off x="755650" y="5078413"/>
            <a:ext cx="6038850" cy="480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nl-NL" altLang="nl-NL" dirty="0">
              <a:latin typeface="Times New Roman" charset="0"/>
              <a:ea typeface="ＭＳ Ｐゴシック" charset="-128"/>
            </a:endParaRPr>
          </a:p>
        </p:txBody>
      </p:sp>
    </p:spTree>
    <p:extLst>
      <p:ext uri="{BB962C8B-B14F-4D97-AF65-F5344CB8AC3E}">
        <p14:creationId xmlns:p14="http://schemas.microsoft.com/office/powerpoint/2010/main" val="31738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12800"/>
            <a:ext cx="5340350" cy="4005263"/>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8A488C6-64F8-4C23-9D73-F5117600526D}" type="slidenum">
              <a:rPr lang="nl-NL" smtClean="0"/>
              <a:t>20</a:t>
            </a:fld>
            <a:endParaRPr lang="nl-NL"/>
          </a:p>
        </p:txBody>
      </p:sp>
    </p:spTree>
    <p:extLst>
      <p:ext uri="{BB962C8B-B14F-4D97-AF65-F5344CB8AC3E}">
        <p14:creationId xmlns:p14="http://schemas.microsoft.com/office/powerpoint/2010/main" val="398120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812800"/>
            <a:ext cx="5340350" cy="4005263"/>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8A488C6-64F8-4C23-9D73-F5117600526D}" type="slidenum">
              <a:rPr lang="nl-NL" smtClean="0"/>
              <a:t>22</a:t>
            </a:fld>
            <a:endParaRPr lang="nl-NL"/>
          </a:p>
        </p:txBody>
      </p:sp>
    </p:spTree>
    <p:extLst>
      <p:ext uri="{BB962C8B-B14F-4D97-AF65-F5344CB8AC3E}">
        <p14:creationId xmlns:p14="http://schemas.microsoft.com/office/powerpoint/2010/main" val="398120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0706" y="2347913"/>
            <a:ext cx="8569325" cy="1620837"/>
          </a:xfrm>
        </p:spPr>
        <p:txBody>
          <a:bodyPr/>
          <a:lstStyle/>
          <a:p>
            <a:r>
              <a:rPr lang="nl-NL"/>
              <a:t>Titelstijl van model bewerken</a:t>
            </a:r>
          </a:p>
        </p:txBody>
      </p:sp>
      <p:sp>
        <p:nvSpPr>
          <p:cNvPr id="3" name="Subtitel 2"/>
          <p:cNvSpPr>
            <a:spLocks noGrp="1"/>
          </p:cNvSpPr>
          <p:nvPr>
            <p:ph type="subTitle" idx="1"/>
          </p:nvPr>
        </p:nvSpPr>
        <p:spPr>
          <a:xfrm>
            <a:off x="970706" y="4355901"/>
            <a:ext cx="8569325"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Tree>
    <p:extLst>
      <p:ext uri="{BB962C8B-B14F-4D97-AF65-F5344CB8AC3E}">
        <p14:creationId xmlns:p14="http://schemas.microsoft.com/office/powerpoint/2010/main" val="165230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163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007100" y="1619250"/>
            <a:ext cx="1762125" cy="5216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720725" y="1619250"/>
            <a:ext cx="5133975" cy="5216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6065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720725" y="1619250"/>
            <a:ext cx="6869113" cy="850900"/>
          </a:xfrm>
        </p:spPr>
        <p:txBody>
          <a:bodyPr/>
          <a:lstStyle/>
          <a:p>
            <a:r>
              <a:rPr lang="nl-NL"/>
              <a:t>Titelstijl van model bewerken</a:t>
            </a:r>
          </a:p>
        </p:txBody>
      </p:sp>
      <p:sp>
        <p:nvSpPr>
          <p:cNvPr id="3" name="Tijdelijke aanduiding voor grafiek 2"/>
          <p:cNvSpPr>
            <a:spLocks noGrp="1"/>
          </p:cNvSpPr>
          <p:nvPr>
            <p:ph type="chart" idx="1"/>
          </p:nvPr>
        </p:nvSpPr>
        <p:spPr>
          <a:xfrm>
            <a:off x="720725" y="2873375"/>
            <a:ext cx="7048500" cy="3962400"/>
          </a:xfrm>
        </p:spPr>
        <p:txBody>
          <a:bodyPr/>
          <a:lstStyle/>
          <a:p>
            <a:pPr lvl="0"/>
            <a:endParaRPr lang="nl-NL" noProof="0"/>
          </a:p>
        </p:txBody>
      </p:sp>
    </p:spTree>
    <p:extLst>
      <p:ext uri="{BB962C8B-B14F-4D97-AF65-F5344CB8AC3E}">
        <p14:creationId xmlns:p14="http://schemas.microsoft.com/office/powerpoint/2010/main" val="123460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3998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96925" y="2843733"/>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Tree>
    <p:extLst>
      <p:ext uri="{BB962C8B-B14F-4D97-AF65-F5344CB8AC3E}">
        <p14:creationId xmlns:p14="http://schemas.microsoft.com/office/powerpoint/2010/main" val="128698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935806" y="2873375"/>
            <a:ext cx="344805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536256" y="2873375"/>
            <a:ext cx="344805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6109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42887" y="1120882"/>
            <a:ext cx="8634501" cy="1258887"/>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935856" y="2509944"/>
            <a:ext cx="4021906"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935856" y="3214794"/>
            <a:ext cx="4021906"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5336435" y="2509944"/>
            <a:ext cx="424095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5336435" y="3214794"/>
            <a:ext cx="424095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696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91915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53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7928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114241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EC0F419-CFD7-884B-9A80-BA44DFE8C16C}"/>
              </a:ext>
            </a:extLst>
          </p:cNvPr>
          <p:cNvPicPr>
            <a:picLocks noChangeAspect="1"/>
          </p:cNvPicPr>
          <p:nvPr userDrawn="1"/>
        </p:nvPicPr>
        <p:blipFill>
          <a:blip r:embed="rId14"/>
          <a:stretch>
            <a:fillRect/>
          </a:stretch>
        </p:blipFill>
        <p:spPr>
          <a:xfrm>
            <a:off x="-1" y="1"/>
            <a:ext cx="10080624" cy="7560468"/>
          </a:xfrm>
          <a:prstGeom prst="rect">
            <a:avLst/>
          </a:prstGeom>
        </p:spPr>
      </p:pic>
      <p:sp>
        <p:nvSpPr>
          <p:cNvPr id="1026" name="Rectangle 1"/>
          <p:cNvSpPr>
            <a:spLocks noGrp="1" noChangeArrowheads="1"/>
          </p:cNvSpPr>
          <p:nvPr>
            <p:ph type="title"/>
          </p:nvPr>
        </p:nvSpPr>
        <p:spPr bwMode="auto">
          <a:xfrm>
            <a:off x="936625" y="2267669"/>
            <a:ext cx="6869113"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ltLang="nl-NL" dirty="0"/>
              <a:t>Click to edit the title text format</a:t>
            </a:r>
          </a:p>
        </p:txBody>
      </p:sp>
      <p:sp>
        <p:nvSpPr>
          <p:cNvPr id="1027" name="Rectangle 2"/>
          <p:cNvSpPr>
            <a:spLocks noGrp="1" noChangeArrowheads="1"/>
          </p:cNvSpPr>
          <p:nvPr>
            <p:ph type="body" idx="1"/>
          </p:nvPr>
        </p:nvSpPr>
        <p:spPr bwMode="auto">
          <a:xfrm>
            <a:off x="936625" y="3419797"/>
            <a:ext cx="7048500" cy="3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ltLang="nl-NL" dirty="0"/>
              <a:t>Click to edit the outline text format</a:t>
            </a:r>
          </a:p>
          <a:p>
            <a:pPr lvl="1"/>
            <a:r>
              <a:rPr lang="en-GB" altLang="nl-NL" dirty="0"/>
              <a:t>Second Outline Level</a:t>
            </a:r>
          </a:p>
          <a:p>
            <a:pPr lvl="2"/>
            <a:r>
              <a:rPr lang="en-GB" altLang="nl-NL" dirty="0"/>
              <a:t>Third Outline Level</a:t>
            </a:r>
          </a:p>
          <a:p>
            <a:pPr lvl="3"/>
            <a:r>
              <a:rPr lang="en-GB" altLang="nl-NL" dirty="0"/>
              <a:t>Fourth Outline Level</a:t>
            </a:r>
          </a:p>
          <a:p>
            <a:pPr lvl="4"/>
            <a:r>
              <a:rPr lang="en-GB" altLang="nl-NL" dirty="0"/>
              <a:t>Fifth Outline Level</a:t>
            </a:r>
          </a:p>
          <a:p>
            <a:pPr lvl="4"/>
            <a:r>
              <a:rPr lang="en-GB" altLang="nl-NL" dirty="0"/>
              <a:t>Sixth Outline Level</a:t>
            </a:r>
          </a:p>
          <a:p>
            <a:pPr lvl="4"/>
            <a:r>
              <a:rPr lang="en-GB" altLang="nl-NL" dirty="0"/>
              <a:t>Seventh Outline Level</a:t>
            </a:r>
          </a:p>
          <a:p>
            <a:pPr lvl="4"/>
            <a:r>
              <a:rPr lang="en-GB" altLang="nl-NL" dirty="0"/>
              <a:t>Eighth Outline Level</a:t>
            </a:r>
          </a:p>
          <a:p>
            <a:pPr lvl="4"/>
            <a:r>
              <a:rPr lang="en-GB" altLang="nl-NL" dirty="0"/>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p:titleStyle>
    <p:bodyStyle>
      <a:lvl1pPr marL="561975" indent="-457200" algn="l" defTabSz="449263" rtl="0" eaLnBrk="0" fontAlgn="base" hangingPunct="0">
        <a:lnSpc>
          <a:spcPct val="67000"/>
        </a:lnSpc>
        <a:spcBef>
          <a:spcPct val="0"/>
        </a:spcBef>
        <a:spcAft>
          <a:spcPts val="1425"/>
        </a:spcAft>
        <a:buClr>
          <a:srgbClr val="000000"/>
        </a:buClr>
        <a:buSzPct val="45000"/>
        <a:buFont typeface="Arial" charset="0"/>
        <a:buChar char="•"/>
        <a:defRPr sz="2800">
          <a:solidFill>
            <a:srgbClr val="000000"/>
          </a:solidFill>
          <a:latin typeface="Calibri" panose="020F0502020204030204" pitchFamily="34" charset="0"/>
          <a:ea typeface="Geneva" charset="0"/>
          <a:cs typeface="Calibri" panose="020F0502020204030204" pitchFamily="34" charset="0"/>
        </a:defRPr>
      </a:lvl1pPr>
      <a:lvl2pPr marL="1025525" indent="-457200" algn="l" defTabSz="449263" rtl="0" eaLnBrk="0" fontAlgn="base" hangingPunct="0">
        <a:lnSpc>
          <a:spcPct val="67000"/>
        </a:lnSpc>
        <a:spcBef>
          <a:spcPct val="0"/>
        </a:spcBef>
        <a:spcAft>
          <a:spcPts val="1138"/>
        </a:spcAft>
        <a:buClr>
          <a:srgbClr val="000000"/>
        </a:buClr>
        <a:buSzPct val="75000"/>
        <a:buFont typeface="Arial" charset="0"/>
        <a:buChar char="•"/>
        <a:defRPr sz="2800">
          <a:solidFill>
            <a:srgbClr val="000000"/>
          </a:solidFill>
          <a:latin typeface="Calibri" panose="020F0502020204030204" pitchFamily="34" charset="0"/>
          <a:ea typeface="+mn-ea"/>
          <a:cs typeface="Calibri" panose="020F0502020204030204" pitchFamily="34" charset="0"/>
        </a:defRPr>
      </a:lvl2pPr>
      <a:lvl3pPr marL="1416050" indent="-342900" algn="l" defTabSz="449263" rtl="0" eaLnBrk="0" fontAlgn="base" hangingPunct="0">
        <a:lnSpc>
          <a:spcPct val="67000"/>
        </a:lnSpc>
        <a:spcBef>
          <a:spcPct val="0"/>
        </a:spcBef>
        <a:spcAft>
          <a:spcPts val="850"/>
        </a:spcAft>
        <a:buClr>
          <a:srgbClr val="000000"/>
        </a:buClr>
        <a:buSzPct val="45000"/>
        <a:buFont typeface="Arial" charset="0"/>
        <a:buChar char="•"/>
        <a:defRPr sz="2400">
          <a:solidFill>
            <a:srgbClr val="000000"/>
          </a:solidFill>
          <a:latin typeface="Calibri" panose="020F0502020204030204" pitchFamily="34" charset="0"/>
          <a:ea typeface="+mn-ea"/>
          <a:cs typeface="Calibri" panose="020F0502020204030204" pitchFamily="34" charset="0"/>
        </a:defRPr>
      </a:lvl3pPr>
      <a:lvl4pPr marL="1854200" indent="-342900" algn="l" defTabSz="449263" rtl="0" eaLnBrk="0" fontAlgn="base" hangingPunct="0">
        <a:lnSpc>
          <a:spcPct val="67000"/>
        </a:lnSpc>
        <a:spcBef>
          <a:spcPct val="0"/>
        </a:spcBef>
        <a:spcAft>
          <a:spcPts val="575"/>
        </a:spcAft>
        <a:buClr>
          <a:srgbClr val="000000"/>
        </a:buClr>
        <a:buSzPct val="75000"/>
        <a:buFont typeface="Arial" charset="0"/>
        <a:buChar char="•"/>
        <a:defRPr sz="2000">
          <a:solidFill>
            <a:srgbClr val="000000"/>
          </a:solidFill>
          <a:latin typeface="Calibri" panose="020F0502020204030204" pitchFamily="34" charset="0"/>
          <a:ea typeface="+mn-ea"/>
          <a:cs typeface="Calibri" panose="020F0502020204030204" pitchFamily="34" charset="0"/>
        </a:defRPr>
      </a:lvl4pPr>
      <a:lvl5pPr marL="2282825" indent="-342900" algn="l" defTabSz="449263" rtl="0" eaLnBrk="0" fontAlgn="base" hangingPunct="0">
        <a:lnSpc>
          <a:spcPct val="67000"/>
        </a:lnSpc>
        <a:spcBef>
          <a:spcPct val="0"/>
        </a:spcBef>
        <a:spcAft>
          <a:spcPts val="288"/>
        </a:spcAft>
        <a:buClr>
          <a:srgbClr val="000000"/>
        </a:buClr>
        <a:buSzPct val="45000"/>
        <a:buFont typeface="Arial" charset="0"/>
        <a:buChar char="•"/>
        <a:defRPr sz="2000">
          <a:solidFill>
            <a:srgbClr val="000000"/>
          </a:solidFill>
          <a:latin typeface="Calibri" panose="020F0502020204030204" pitchFamily="34" charset="0"/>
          <a:ea typeface="+mn-ea"/>
          <a:cs typeface="Calibri" panose="020F0502020204030204" pitchFamily="34" charset="0"/>
        </a:defRPr>
      </a:lvl5pPr>
      <a:lvl6pPr marL="26066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6pPr>
      <a:lvl7pPr marL="30638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7pPr>
      <a:lvl8pPr marL="35210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8pPr>
      <a:lvl9pPr marL="39782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co.vergeer@rhdhv.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7864" y="2483693"/>
            <a:ext cx="8064896" cy="493981"/>
          </a:xfrm>
          <a:prstGeom prst="rect">
            <a:avLst/>
          </a:prstGeom>
        </p:spPr>
        <p:txBody>
          <a:bodyPr>
            <a:spAutoFit/>
          </a:bodyPr>
          <a:lstStyle/>
          <a:p>
            <a:pPr>
              <a:buFont typeface="Wingdings" charset="0"/>
              <a:buNone/>
              <a:defRPr/>
            </a:pPr>
            <a:r>
              <a:rPr lang="en-GB"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old" charset="0"/>
                <a:ea typeface="ＭＳ Ｐゴシック" charset="0"/>
                <a:cs typeface="ＭＳ Ｐゴシック" charset="0"/>
              </a:rPr>
              <a:t>Titel</a:t>
            </a:r>
            <a:r>
              <a:rPr lang="en-GB"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old" charset="0"/>
                <a:ea typeface="ＭＳ Ｐゴシック" charset="0"/>
                <a:cs typeface="ＭＳ Ｐゴシック" charset="0"/>
              </a:rPr>
              <a:t> </a:t>
            </a:r>
            <a:r>
              <a:rPr lang="en-GB"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old" charset="0"/>
                <a:ea typeface="ＭＳ Ｐゴシック" charset="0"/>
                <a:cs typeface="ＭＳ Ｐゴシック" charset="0"/>
              </a:rPr>
              <a:t>presentatie</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charset="0"/>
              <a:cs typeface="ＭＳ Ｐゴシック" charset="0"/>
            </a:endParaRPr>
          </a:p>
        </p:txBody>
      </p:sp>
      <p:pic>
        <p:nvPicPr>
          <p:cNvPr id="5" name="Afbeelding 4">
            <a:extLst>
              <a:ext uri="{FF2B5EF4-FFF2-40B4-BE49-F238E27FC236}">
                <a16:creationId xmlns:a16="http://schemas.microsoft.com/office/drawing/2014/main" id="{D932E71E-4904-2D47-858D-747E1E2BC7D9}"/>
              </a:ext>
            </a:extLst>
          </p:cNvPr>
          <p:cNvPicPr>
            <a:picLocks noChangeAspect="1"/>
          </p:cNvPicPr>
          <p:nvPr/>
        </p:nvPicPr>
        <p:blipFill>
          <a:blip r:embed="rId3"/>
          <a:stretch>
            <a:fillRect/>
          </a:stretch>
        </p:blipFill>
        <p:spPr>
          <a:xfrm>
            <a:off x="0" y="7376"/>
            <a:ext cx="10080625" cy="7544923"/>
          </a:xfrm>
          <a:prstGeom prst="rect">
            <a:avLst/>
          </a:prstGeom>
        </p:spPr>
      </p:pic>
    </p:spTree>
    <p:extLst>
      <p:ext uri="{BB962C8B-B14F-4D97-AF65-F5344CB8AC3E}">
        <p14:creationId xmlns:p14="http://schemas.microsoft.com/office/powerpoint/2010/main" val="2787152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5" descr="Lood in de bodem – GGD Gelderland-Zuid - Internet Explorer">
            <a:extLst>
              <a:ext uri="{FF2B5EF4-FFF2-40B4-BE49-F238E27FC236}">
                <a16:creationId xmlns:a16="http://schemas.microsoft.com/office/drawing/2014/main" id="{6D54467A-FCB0-43FB-98B9-AE9E19AE48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53819" y="1547589"/>
            <a:ext cx="7874925" cy="6038752"/>
          </a:xfrm>
          <a:prstGeom prst="rect">
            <a:avLst/>
          </a:prstGeom>
        </p:spPr>
      </p:pic>
      <p:pic>
        <p:nvPicPr>
          <p:cNvPr id="5" name="Tijdelijke aanduiding voor inhoud 6" descr="Afbeelding met boom, taart&#10;&#10;Beschrijving is gegenereerd met zeer hoge betrouwbaarheid">
            <a:extLst>
              <a:ext uri="{FF2B5EF4-FFF2-40B4-BE49-F238E27FC236}">
                <a16:creationId xmlns:a16="http://schemas.microsoft.com/office/drawing/2014/main" id="{19CB7C07-06A3-4EBA-9EC6-EA42631B0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48224" y="-752264"/>
            <a:ext cx="549827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8760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9B3DB-C6E7-4D4C-9706-5DCF63870EB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A40A152-AF56-429E-8C83-81A8B46D6C34}"/>
              </a:ext>
            </a:extLst>
          </p:cNvPr>
          <p:cNvSpPr>
            <a:spLocks noGrp="1"/>
          </p:cNvSpPr>
          <p:nvPr>
            <p:ph idx="1"/>
          </p:nvPr>
        </p:nvSpPr>
        <p:spPr/>
        <p:txBody>
          <a:bodyPr/>
          <a:lstStyle/>
          <a:p>
            <a:endParaRPr lang="nl-NL"/>
          </a:p>
        </p:txBody>
      </p:sp>
      <p:pic>
        <p:nvPicPr>
          <p:cNvPr id="4" name="Tijdelijke aanduiding voor inhoud 5" descr="Afbeelding met buiten, gebouw, winkelwagen, fiets&#10;&#10;Beschrijving is gegenereerd met zeer hoge betrouwbaarheid">
            <a:extLst>
              <a:ext uri="{FF2B5EF4-FFF2-40B4-BE49-F238E27FC236}">
                <a16:creationId xmlns:a16="http://schemas.microsoft.com/office/drawing/2014/main" id="{1E08BFDE-64B2-4D55-B499-797EE5C50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32296" y="13789"/>
            <a:ext cx="11879204" cy="772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7508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5" descr="Almere 2.0 - Gebiedsontwikkeling.nu - Internet Explorer">
            <a:extLst>
              <a:ext uri="{FF2B5EF4-FFF2-40B4-BE49-F238E27FC236}">
                <a16:creationId xmlns:a16="http://schemas.microsoft.com/office/drawing/2014/main" id="{EDBE80BF-B587-4231-8992-85D18E070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83357">
            <a:off x="2331480" y="1073328"/>
            <a:ext cx="7061786" cy="6206177"/>
          </a:xfrm>
          <a:prstGeom prst="rect">
            <a:avLst/>
          </a:prstGeom>
        </p:spPr>
      </p:pic>
    </p:spTree>
    <p:extLst>
      <p:ext uri="{BB962C8B-B14F-4D97-AF65-F5344CB8AC3E}">
        <p14:creationId xmlns:p14="http://schemas.microsoft.com/office/powerpoint/2010/main" val="424656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F200A-EBA0-4EE0-BBF6-87A5A7A22EF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6425F2D-5E92-4B3C-BF54-88F5088A655A}"/>
              </a:ext>
            </a:extLst>
          </p:cNvPr>
          <p:cNvSpPr>
            <a:spLocks noGrp="1"/>
          </p:cNvSpPr>
          <p:nvPr>
            <p:ph idx="1"/>
          </p:nvPr>
        </p:nvSpPr>
        <p:spPr/>
        <p:txBody>
          <a:bodyPr/>
          <a:lstStyle/>
          <a:p>
            <a:endParaRPr lang="nl-NL"/>
          </a:p>
        </p:txBody>
      </p:sp>
      <p:pic>
        <p:nvPicPr>
          <p:cNvPr id="4" name="Tijdelijke aanduiding voor inhoud 5" descr="Afbeelding met gebouw, buiten, grond, trottoir&#10;&#10;Beschrijving is gegenereerd met zeer hoge betrouwbaarheid">
            <a:extLst>
              <a:ext uri="{FF2B5EF4-FFF2-40B4-BE49-F238E27FC236}">
                <a16:creationId xmlns:a16="http://schemas.microsoft.com/office/drawing/2014/main" id="{ED3399EB-5D79-455F-B0B0-52D8EB45B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823" y="-668610"/>
            <a:ext cx="12603487" cy="840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93472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0F572-8326-4B8F-A115-8B95E54E8C09}"/>
              </a:ext>
            </a:extLst>
          </p:cNvPr>
          <p:cNvSpPr>
            <a:spLocks noGrp="1"/>
          </p:cNvSpPr>
          <p:nvPr>
            <p:ph type="title"/>
          </p:nvPr>
        </p:nvSpPr>
        <p:spPr/>
        <p:txBody>
          <a:bodyPr/>
          <a:lstStyle/>
          <a:p>
            <a:r>
              <a:rPr lang="nl-NL" dirty="0"/>
              <a:t>Ofwel:</a:t>
            </a:r>
          </a:p>
        </p:txBody>
      </p:sp>
      <p:sp>
        <p:nvSpPr>
          <p:cNvPr id="3" name="Tijdelijke aanduiding voor inhoud 2">
            <a:extLst>
              <a:ext uri="{FF2B5EF4-FFF2-40B4-BE49-F238E27FC236}">
                <a16:creationId xmlns:a16="http://schemas.microsoft.com/office/drawing/2014/main" id="{BC77CBC4-F59B-4064-87EF-27F919886D1C}"/>
              </a:ext>
            </a:extLst>
          </p:cNvPr>
          <p:cNvSpPr>
            <a:spLocks noGrp="1"/>
          </p:cNvSpPr>
          <p:nvPr>
            <p:ph idx="1"/>
          </p:nvPr>
        </p:nvSpPr>
        <p:spPr>
          <a:xfrm>
            <a:off x="936624" y="2843733"/>
            <a:ext cx="8496175" cy="3271962"/>
          </a:xfrm>
        </p:spPr>
        <p:txBody>
          <a:bodyPr/>
          <a:lstStyle/>
          <a:p>
            <a:r>
              <a:rPr lang="nl-NL" dirty="0"/>
              <a:t>Onze steden zitten propvol, ook ondergronds.</a:t>
            </a:r>
          </a:p>
          <a:p>
            <a:r>
              <a:rPr lang="nl-NL" dirty="0"/>
              <a:t>Inbreiding, verglazing, warmtenetten, </a:t>
            </a:r>
            <a:r>
              <a:rPr lang="nl-NL" dirty="0" err="1"/>
              <a:t>vergroenen</a:t>
            </a:r>
            <a:r>
              <a:rPr lang="nl-NL" dirty="0"/>
              <a:t>.</a:t>
            </a:r>
          </a:p>
          <a:p>
            <a:r>
              <a:rPr lang="nl-NL" dirty="0"/>
              <a:t>Is er genoeg stad voor de duurzame stad?</a:t>
            </a:r>
          </a:p>
          <a:p>
            <a:r>
              <a:rPr lang="nl-NL" dirty="0"/>
              <a:t>Schurende situaties.</a:t>
            </a:r>
          </a:p>
          <a:p>
            <a:r>
              <a:rPr lang="nl-NL" dirty="0"/>
              <a:t>En hoe zit het met de diepere bodemlagen?</a:t>
            </a:r>
          </a:p>
          <a:p>
            <a:endParaRPr lang="nl-NL" dirty="0"/>
          </a:p>
          <a:p>
            <a:pPr>
              <a:buFont typeface="Wingdings" panose="05000000000000000000" pitchFamily="2" charset="2"/>
              <a:buChar char="à"/>
            </a:pPr>
            <a:r>
              <a:rPr lang="nl-NL" dirty="0">
                <a:sym typeface="Wingdings" panose="05000000000000000000" pitchFamily="2" charset="2"/>
              </a:rPr>
              <a:t>Noodzaak tot ondergrondse ordening en afstemming</a:t>
            </a:r>
          </a:p>
          <a:p>
            <a:pPr>
              <a:buFont typeface="Wingdings" panose="05000000000000000000" pitchFamily="2" charset="2"/>
              <a:buChar char="à"/>
            </a:pPr>
            <a:r>
              <a:rPr lang="nl-NL" dirty="0">
                <a:sym typeface="Wingdings" panose="05000000000000000000" pitchFamily="2" charset="2"/>
              </a:rPr>
              <a:t>Omgevingswet wil decentraal, duurzaam, integraal</a:t>
            </a:r>
          </a:p>
          <a:p>
            <a:pPr>
              <a:buFont typeface="Wingdings" panose="05000000000000000000" pitchFamily="2" charset="2"/>
              <a:buChar char="à"/>
            </a:pPr>
            <a:r>
              <a:rPr lang="nl-NL" dirty="0">
                <a:sym typeface="Wingdings" panose="05000000000000000000" pitchFamily="2" charset="2"/>
              </a:rPr>
              <a:t>Eerder betrokken in plannen en projecten</a:t>
            </a:r>
          </a:p>
          <a:p>
            <a:pPr>
              <a:buFont typeface="Wingdings" panose="05000000000000000000" pitchFamily="2" charset="2"/>
              <a:buChar char="à"/>
            </a:pPr>
            <a:r>
              <a:rPr lang="nl-NL" dirty="0">
                <a:sym typeface="Wingdings" panose="05000000000000000000" pitchFamily="2" charset="2"/>
              </a:rPr>
              <a:t>Momentum om dat te realiseren!</a:t>
            </a:r>
            <a:endParaRPr lang="nl-NL" dirty="0"/>
          </a:p>
          <a:p>
            <a:endParaRPr lang="nl-NL" dirty="0"/>
          </a:p>
        </p:txBody>
      </p:sp>
      <p:sp>
        <p:nvSpPr>
          <p:cNvPr id="4" name="Rectangle 1">
            <a:extLst>
              <a:ext uri="{FF2B5EF4-FFF2-40B4-BE49-F238E27FC236}">
                <a16:creationId xmlns:a16="http://schemas.microsoft.com/office/drawing/2014/main" id="{EC002213-855A-45A4-ACE9-C400339047D1}"/>
              </a:ext>
            </a:extLst>
          </p:cNvPr>
          <p:cNvSpPr txBox="1">
            <a:spLocks noChangeArrowheads="1"/>
          </p:cNvSpPr>
          <p:nvPr/>
        </p:nvSpPr>
        <p:spPr bwMode="auto">
          <a:xfrm>
            <a:off x="2304008" y="683493"/>
            <a:ext cx="7632079"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kern="0">
                <a:solidFill>
                  <a:srgbClr val="C00000"/>
                </a:solidFill>
              </a:rPr>
              <a:t>Stadsbodemmeesterschap</a:t>
            </a:r>
            <a:endParaRPr lang="en-GB" altLang="nl-NL" kern="0" dirty="0">
              <a:solidFill>
                <a:srgbClr val="C00000"/>
              </a:solidFill>
            </a:endParaRPr>
          </a:p>
        </p:txBody>
      </p:sp>
    </p:spTree>
    <p:extLst>
      <p:ext uri="{BB962C8B-B14F-4D97-AF65-F5344CB8AC3E}">
        <p14:creationId xmlns:p14="http://schemas.microsoft.com/office/powerpoint/2010/main" val="205623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B647F3C-05DE-4D76-ACE8-F3C8F1DECBB8}"/>
              </a:ext>
            </a:extLst>
          </p:cNvPr>
          <p:cNvPicPr>
            <a:picLocks noGrp="1" noChangeAspect="1"/>
          </p:cNvPicPr>
          <p:nvPr>
            <p:ph idx="1"/>
          </p:nvPr>
        </p:nvPicPr>
        <p:blipFill>
          <a:blip r:embed="rId2"/>
          <a:stretch>
            <a:fillRect/>
          </a:stretch>
        </p:blipFill>
        <p:spPr>
          <a:xfrm>
            <a:off x="2664048" y="1331565"/>
            <a:ext cx="6256089" cy="6256089"/>
          </a:xfrm>
        </p:spPr>
      </p:pic>
      <p:sp>
        <p:nvSpPr>
          <p:cNvPr id="6" name="Rectangle 1">
            <a:extLst>
              <a:ext uri="{FF2B5EF4-FFF2-40B4-BE49-F238E27FC236}">
                <a16:creationId xmlns:a16="http://schemas.microsoft.com/office/drawing/2014/main" id="{26AD06F1-2631-4A32-995E-BE13B5D2F3BF}"/>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393483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ABB0AEE-DC5B-43F0-92C7-487FEB0D7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32" y="1547589"/>
            <a:ext cx="6628327" cy="6066102"/>
          </a:xfrm>
          <a:prstGeom prst="rect">
            <a:avLst/>
          </a:prstGeom>
        </p:spPr>
      </p:pic>
      <p:sp>
        <p:nvSpPr>
          <p:cNvPr id="5" name="Rectangle 1">
            <a:extLst>
              <a:ext uri="{FF2B5EF4-FFF2-40B4-BE49-F238E27FC236}">
                <a16:creationId xmlns:a16="http://schemas.microsoft.com/office/drawing/2014/main" id="{CF65AB47-320D-4490-9C0B-AFB56C9F66AA}"/>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353315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4441863-B851-4D68-B138-54AE4C4A9C7C}"/>
              </a:ext>
            </a:extLst>
          </p:cNvPr>
          <p:cNvSpPr>
            <a:spLocks noGrp="1"/>
          </p:cNvSpPr>
          <p:nvPr>
            <p:ph idx="1"/>
          </p:nvPr>
        </p:nvSpPr>
        <p:spPr>
          <a:xfrm>
            <a:off x="863848" y="1835621"/>
            <a:ext cx="8856984" cy="3271962"/>
          </a:xfrm>
        </p:spPr>
        <p:txBody>
          <a:bodyPr/>
          <a:lstStyle/>
          <a:p>
            <a:r>
              <a:rPr lang="nl-NL" sz="3200" dirty="0">
                <a:solidFill>
                  <a:schemeClr val="accent5"/>
                </a:solidFill>
              </a:rPr>
              <a:t>Stadsbodemmeesterschap staat voor een persoon of een team van personen die in </a:t>
            </a:r>
            <a:r>
              <a:rPr lang="nl-NL" sz="3200" b="1" dirty="0">
                <a:solidFill>
                  <a:schemeClr val="accent5"/>
                </a:solidFill>
              </a:rPr>
              <a:t>vroege fasen</a:t>
            </a:r>
            <a:r>
              <a:rPr lang="nl-NL" sz="3200" dirty="0">
                <a:solidFill>
                  <a:schemeClr val="accent5"/>
                </a:solidFill>
              </a:rPr>
              <a:t> van trajecten binnen de gemeentelijke organisatie meedenken over de inbreng van bodem bij de vervulling van maatschappelijke opgaven.</a:t>
            </a:r>
          </a:p>
          <a:p>
            <a:r>
              <a:rPr lang="nl-NL" sz="3200" dirty="0">
                <a:solidFill>
                  <a:schemeClr val="accent5"/>
                </a:solidFill>
              </a:rPr>
              <a:t>De bodem is cross-sectoraal! Maar zonder sectorale kennis lukt het niet.</a:t>
            </a:r>
          </a:p>
          <a:p>
            <a:r>
              <a:rPr lang="nl-NL" sz="3200" dirty="0">
                <a:solidFill>
                  <a:schemeClr val="accent5"/>
                </a:solidFill>
              </a:rPr>
              <a:t>Met de komst van de Omgevingswet, de boodschap van de VNG (neem bodemsystemen mee als je een Omgevingsvisie gaat maken) en de opgaven die op steden afkomen (klimaat, ondergrondse infra, energie, vergroening, bouw/krimpopgaven, bodemdaling, …), gaat de bodem een belangrijke rol gaat spelen.</a:t>
            </a:r>
          </a:p>
          <a:p>
            <a:pPr>
              <a:buFont typeface="Wingdings" panose="05000000000000000000" pitchFamily="2" charset="2"/>
              <a:buChar char="à"/>
            </a:pPr>
            <a:endParaRPr lang="nl-NL" sz="3200" dirty="0"/>
          </a:p>
        </p:txBody>
      </p:sp>
      <p:sp>
        <p:nvSpPr>
          <p:cNvPr id="4" name="Rectangle 1">
            <a:extLst>
              <a:ext uri="{FF2B5EF4-FFF2-40B4-BE49-F238E27FC236}">
                <a16:creationId xmlns:a16="http://schemas.microsoft.com/office/drawing/2014/main" id="{8F906C29-9502-40C7-96BF-F268779C11EC}"/>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26428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83BB2990-0D10-4086-A3CF-303AF164F5BA}"/>
              </a:ext>
            </a:extLst>
          </p:cNvPr>
          <p:cNvPicPr>
            <a:picLocks noChangeAspect="1"/>
          </p:cNvPicPr>
          <p:nvPr/>
        </p:nvPicPr>
        <p:blipFill>
          <a:blip r:embed="rId2"/>
          <a:stretch>
            <a:fillRect/>
          </a:stretch>
        </p:blipFill>
        <p:spPr>
          <a:xfrm>
            <a:off x="1511920" y="-18225"/>
            <a:ext cx="7200799" cy="7447183"/>
          </a:xfrm>
          <a:prstGeom prst="rect">
            <a:avLst/>
          </a:prstGeom>
        </p:spPr>
      </p:pic>
      <p:sp>
        <p:nvSpPr>
          <p:cNvPr id="18" name="Rectangle 1">
            <a:extLst>
              <a:ext uri="{FF2B5EF4-FFF2-40B4-BE49-F238E27FC236}">
                <a16:creationId xmlns:a16="http://schemas.microsoft.com/office/drawing/2014/main" id="{A65F88F4-9CD0-4012-B867-8070346C43B1}"/>
              </a:ext>
            </a:extLst>
          </p:cNvPr>
          <p:cNvSpPr>
            <a:spLocks noGrp="1" noChangeArrowheads="1"/>
          </p:cNvSpPr>
          <p:nvPr>
            <p:ph type="title"/>
          </p:nvPr>
        </p:nvSpPr>
        <p:spPr>
          <a:xfrm>
            <a:off x="3600152" y="4427909"/>
            <a:ext cx="2376264"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220689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501037\Pictures\U.jpg">
            <a:extLst>
              <a:ext uri="{FF2B5EF4-FFF2-40B4-BE49-F238E27FC236}">
                <a16:creationId xmlns:a16="http://schemas.microsoft.com/office/drawing/2014/main" id="{AAC1648E-7AFD-4BA6-896E-32DCA130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52" y="1619597"/>
            <a:ext cx="8280920" cy="6111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73FBA62F-3ECF-4A0A-893F-444856A1C709}"/>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280043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
        <p:nvSpPr>
          <p:cNvPr id="9" name="Titel 1">
            <a:extLst>
              <a:ext uri="{FF2B5EF4-FFF2-40B4-BE49-F238E27FC236}">
                <a16:creationId xmlns:a16="http://schemas.microsoft.com/office/drawing/2014/main" id="{C8270A57-43DD-41F6-A23F-36AD52BBBC7E}"/>
              </a:ext>
            </a:extLst>
          </p:cNvPr>
          <p:cNvSpPr txBox="1">
            <a:spLocks/>
          </p:cNvSpPr>
          <p:nvPr/>
        </p:nvSpPr>
        <p:spPr bwMode="auto">
          <a:xfrm>
            <a:off x="936625" y="2267669"/>
            <a:ext cx="6869113"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r>
              <a:rPr lang="nl-NL" kern="0">
                <a:solidFill>
                  <a:schemeClr val="accent5"/>
                </a:solidFill>
              </a:rPr>
              <a:t>Marco Vergeer</a:t>
            </a:r>
            <a:endParaRPr lang="nl-NL" kern="0" dirty="0">
              <a:solidFill>
                <a:schemeClr val="accent5"/>
              </a:solidFill>
            </a:endParaRPr>
          </a:p>
        </p:txBody>
      </p:sp>
      <p:sp>
        <p:nvSpPr>
          <p:cNvPr id="10" name="Tijdelijke aanduiding voor inhoud 2">
            <a:extLst>
              <a:ext uri="{FF2B5EF4-FFF2-40B4-BE49-F238E27FC236}">
                <a16:creationId xmlns:a16="http://schemas.microsoft.com/office/drawing/2014/main" id="{5563355B-6B90-4E8B-812D-ADA3F82EF0DD}"/>
              </a:ext>
            </a:extLst>
          </p:cNvPr>
          <p:cNvSpPr txBox="1">
            <a:spLocks/>
          </p:cNvSpPr>
          <p:nvPr/>
        </p:nvSpPr>
        <p:spPr bwMode="auto">
          <a:xfrm>
            <a:off x="936625" y="2949141"/>
            <a:ext cx="8745548" cy="3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561975" indent="-457200" algn="l" defTabSz="449263" rtl="0" eaLnBrk="0" fontAlgn="base" hangingPunct="0">
              <a:lnSpc>
                <a:spcPct val="67000"/>
              </a:lnSpc>
              <a:spcBef>
                <a:spcPct val="0"/>
              </a:spcBef>
              <a:spcAft>
                <a:spcPts val="1425"/>
              </a:spcAft>
              <a:buClr>
                <a:srgbClr val="000000"/>
              </a:buClr>
              <a:buSzPct val="45000"/>
              <a:buFont typeface="Arial" charset="0"/>
              <a:buChar char="•"/>
              <a:defRPr sz="2800">
                <a:solidFill>
                  <a:srgbClr val="000000"/>
                </a:solidFill>
                <a:latin typeface="Calibri" panose="020F0502020204030204" pitchFamily="34" charset="0"/>
                <a:ea typeface="Geneva" charset="0"/>
                <a:cs typeface="Calibri" panose="020F0502020204030204" pitchFamily="34" charset="0"/>
              </a:defRPr>
            </a:lvl1pPr>
            <a:lvl2pPr marL="1025525" indent="-457200" algn="l" defTabSz="449263" rtl="0" eaLnBrk="0" fontAlgn="base" hangingPunct="0">
              <a:lnSpc>
                <a:spcPct val="67000"/>
              </a:lnSpc>
              <a:spcBef>
                <a:spcPct val="0"/>
              </a:spcBef>
              <a:spcAft>
                <a:spcPts val="1138"/>
              </a:spcAft>
              <a:buClr>
                <a:srgbClr val="000000"/>
              </a:buClr>
              <a:buSzPct val="75000"/>
              <a:buFont typeface="Arial" charset="0"/>
              <a:buChar char="•"/>
              <a:defRPr sz="2800">
                <a:solidFill>
                  <a:srgbClr val="000000"/>
                </a:solidFill>
                <a:latin typeface="Calibri" panose="020F0502020204030204" pitchFamily="34" charset="0"/>
                <a:ea typeface="+mn-ea"/>
                <a:cs typeface="Calibri" panose="020F0502020204030204" pitchFamily="34" charset="0"/>
              </a:defRPr>
            </a:lvl2pPr>
            <a:lvl3pPr marL="1416050" indent="-342900" algn="l" defTabSz="449263" rtl="0" eaLnBrk="0" fontAlgn="base" hangingPunct="0">
              <a:lnSpc>
                <a:spcPct val="67000"/>
              </a:lnSpc>
              <a:spcBef>
                <a:spcPct val="0"/>
              </a:spcBef>
              <a:spcAft>
                <a:spcPts val="850"/>
              </a:spcAft>
              <a:buClr>
                <a:srgbClr val="000000"/>
              </a:buClr>
              <a:buSzPct val="45000"/>
              <a:buFont typeface="Arial" charset="0"/>
              <a:buChar char="•"/>
              <a:defRPr sz="2400">
                <a:solidFill>
                  <a:srgbClr val="000000"/>
                </a:solidFill>
                <a:latin typeface="Calibri" panose="020F0502020204030204" pitchFamily="34" charset="0"/>
                <a:ea typeface="+mn-ea"/>
                <a:cs typeface="Calibri" panose="020F0502020204030204" pitchFamily="34" charset="0"/>
              </a:defRPr>
            </a:lvl3pPr>
            <a:lvl4pPr marL="1854200" indent="-342900" algn="l" defTabSz="449263" rtl="0" eaLnBrk="0" fontAlgn="base" hangingPunct="0">
              <a:lnSpc>
                <a:spcPct val="67000"/>
              </a:lnSpc>
              <a:spcBef>
                <a:spcPct val="0"/>
              </a:spcBef>
              <a:spcAft>
                <a:spcPts val="575"/>
              </a:spcAft>
              <a:buClr>
                <a:srgbClr val="000000"/>
              </a:buClr>
              <a:buSzPct val="75000"/>
              <a:buFont typeface="Arial" charset="0"/>
              <a:buChar char="•"/>
              <a:defRPr sz="2000">
                <a:solidFill>
                  <a:srgbClr val="000000"/>
                </a:solidFill>
                <a:latin typeface="Calibri" panose="020F0502020204030204" pitchFamily="34" charset="0"/>
                <a:ea typeface="+mn-ea"/>
                <a:cs typeface="Calibri" panose="020F0502020204030204" pitchFamily="34" charset="0"/>
              </a:defRPr>
            </a:lvl4pPr>
            <a:lvl5pPr marL="2282825" indent="-342900" algn="l" defTabSz="449263" rtl="0" eaLnBrk="0" fontAlgn="base" hangingPunct="0">
              <a:lnSpc>
                <a:spcPct val="67000"/>
              </a:lnSpc>
              <a:spcBef>
                <a:spcPct val="0"/>
              </a:spcBef>
              <a:spcAft>
                <a:spcPts val="288"/>
              </a:spcAft>
              <a:buClr>
                <a:srgbClr val="000000"/>
              </a:buClr>
              <a:buSzPct val="45000"/>
              <a:buFont typeface="Arial" charset="0"/>
              <a:buChar char="•"/>
              <a:defRPr sz="2000">
                <a:solidFill>
                  <a:srgbClr val="000000"/>
                </a:solidFill>
                <a:latin typeface="Calibri" panose="020F0502020204030204" pitchFamily="34" charset="0"/>
                <a:ea typeface="+mn-ea"/>
                <a:cs typeface="Calibri" panose="020F0502020204030204" pitchFamily="34" charset="0"/>
              </a:defRPr>
            </a:lvl5pPr>
            <a:lvl6pPr marL="26066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6pPr>
            <a:lvl7pPr marL="30638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7pPr>
            <a:lvl8pPr marL="35210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8pPr>
            <a:lvl9pPr marL="3978275" indent="-207963" algn="l" defTabSz="449263" rtl="0" fontAlgn="base" hangingPunct="0">
              <a:lnSpc>
                <a:spcPct val="67000"/>
              </a:lnSpc>
              <a:spcBef>
                <a:spcPct val="0"/>
              </a:spcBef>
              <a:spcAft>
                <a:spcPts val="288"/>
              </a:spcAft>
              <a:buClr>
                <a:srgbClr val="000000"/>
              </a:buClr>
              <a:buSzPct val="45000"/>
              <a:buFont typeface="Wingdings" pitchFamily="-112" charset="2"/>
              <a:buChar char=""/>
              <a:defRPr sz="2000">
                <a:solidFill>
                  <a:srgbClr val="000000"/>
                </a:solidFill>
                <a:latin typeface="+mn-lt"/>
                <a:ea typeface="+mn-ea"/>
                <a:cs typeface="+mn-cs"/>
              </a:defRPr>
            </a:lvl9pPr>
          </a:lstStyle>
          <a:p>
            <a:r>
              <a:rPr lang="nl-NL" sz="2400" kern="0" dirty="0">
                <a:solidFill>
                  <a:schemeClr val="accent5"/>
                </a:solidFill>
              </a:rPr>
              <a:t>Werkzaam bij Strategie- en Management Consultants van Royal HaskoningDHV als Milieukundige en bestuurskundige.</a:t>
            </a:r>
          </a:p>
          <a:p>
            <a:r>
              <a:rPr lang="nl-NL" sz="2400" kern="0" dirty="0">
                <a:solidFill>
                  <a:schemeClr val="accent5"/>
                </a:solidFill>
              </a:rPr>
              <a:t>Werkzaam voor diverse projecten voor provincies, gemeenten en Rijkswaterstaat. Waaronder: Samen de diepte in</a:t>
            </a:r>
          </a:p>
          <a:p>
            <a:r>
              <a:rPr lang="nl-NL" sz="2400" kern="0" dirty="0">
                <a:solidFill>
                  <a:schemeClr val="accent5"/>
                </a:solidFill>
              </a:rPr>
              <a:t>Secretaris van het Gemeentelijke netwerk WEB, een netwerk van &gt;200 medewerkers van gemeenten en Omgevingsdiensten, dat VNG-bestuur, bestuurlijke commissies en VNG-bureau adviseert.</a:t>
            </a:r>
          </a:p>
          <a:p>
            <a:r>
              <a:rPr lang="nl-NL" sz="2400" kern="0" dirty="0">
                <a:solidFill>
                  <a:schemeClr val="accent5"/>
                </a:solidFill>
              </a:rPr>
              <a:t>Kernteamlid van Initiatief Bewust Bodemgebruik.</a:t>
            </a:r>
          </a:p>
          <a:p>
            <a:pPr marL="0" indent="0">
              <a:buFont typeface="Arial" charset="0"/>
              <a:buNone/>
            </a:pPr>
            <a:endParaRPr lang="nl-NL" sz="2400" kern="0" dirty="0">
              <a:solidFill>
                <a:schemeClr val="accent5"/>
              </a:solidFill>
              <a:hlinkClick r:id="rId3">
                <a:extLst>
                  <a:ext uri="{A12FA001-AC4F-418D-AE19-62706E023703}">
                    <ahyp:hlinkClr xmlns:ahyp="http://schemas.microsoft.com/office/drawing/2018/hyperlinkcolor" val="tx"/>
                  </a:ext>
                </a:extLst>
              </a:hlinkClick>
            </a:endParaRPr>
          </a:p>
          <a:p>
            <a:pPr marL="0" indent="0">
              <a:buFont typeface="Arial" charset="0"/>
              <a:buNone/>
            </a:pPr>
            <a:r>
              <a:rPr lang="nl-NL" sz="2400" kern="0" dirty="0">
                <a:solidFill>
                  <a:schemeClr val="accent5"/>
                </a:solidFill>
                <a:hlinkClick r:id="rId3">
                  <a:extLst>
                    <a:ext uri="{A12FA001-AC4F-418D-AE19-62706E023703}">
                      <ahyp:hlinkClr xmlns:ahyp="http://schemas.microsoft.com/office/drawing/2018/hyperlinkcolor" val="tx"/>
                    </a:ext>
                  </a:extLst>
                </a:hlinkClick>
              </a:rPr>
              <a:t>marco.vergeer@rhdhv.com</a:t>
            </a:r>
            <a:r>
              <a:rPr lang="nl-NL" sz="2400" kern="0" dirty="0">
                <a:solidFill>
                  <a:schemeClr val="accent5"/>
                </a:solidFill>
              </a:rPr>
              <a:t> | 06 510 88 337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1687866"/>
              </p:ext>
            </p:extLst>
          </p:nvPr>
        </p:nvGraphicFramePr>
        <p:xfrm>
          <a:off x="595285" y="2872239"/>
          <a:ext cx="9048804" cy="4268369"/>
        </p:xfrm>
        <a:graphic>
          <a:graphicData uri="http://schemas.openxmlformats.org/drawingml/2006/table">
            <a:tbl>
              <a:tblPr/>
              <a:tblGrid>
                <a:gridCol w="1537807">
                  <a:extLst>
                    <a:ext uri="{9D8B030D-6E8A-4147-A177-3AD203B41FA5}">
                      <a16:colId xmlns:a16="http://schemas.microsoft.com/office/drawing/2014/main" val="20000"/>
                    </a:ext>
                  </a:extLst>
                </a:gridCol>
                <a:gridCol w="7510997">
                  <a:extLst>
                    <a:ext uri="{9D8B030D-6E8A-4147-A177-3AD203B41FA5}">
                      <a16:colId xmlns:a16="http://schemas.microsoft.com/office/drawing/2014/main" val="20001"/>
                    </a:ext>
                  </a:extLst>
                </a:gridCol>
              </a:tblGrid>
              <a:tr h="368288">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altLang="nl-NL" sz="1500" b="1" kern="1200" dirty="0">
                          <a:solidFill>
                            <a:srgbClr val="19526C"/>
                          </a:solidFill>
                          <a:latin typeface="Calibri Light" panose="020F0302020204030204" pitchFamily="34" charset="0"/>
                          <a:ea typeface="+mn-ea"/>
                          <a:cs typeface="+mn-cs"/>
                        </a:rPr>
                        <a:t>09.30</a:t>
                      </a:r>
                      <a:endParaRPr lang="nl-NL" altLang="nl-NL" sz="1500" b="1" kern="1200" dirty="0">
                        <a:solidFill>
                          <a:srgbClr val="19526C"/>
                        </a:solidFill>
                        <a:latin typeface="Calibri Light" panose="020F0302020204030204" pitchFamily="34" charset="0"/>
                        <a:ea typeface="+mn-ea"/>
                        <a:cs typeface="+mn-cs"/>
                      </a:endParaRP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Welkom en kennismaking</a:t>
                      </a:r>
                      <a:endParaRPr kumimoji="0" lang="nl-NL" alt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288">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altLang="nl-NL" sz="1500" b="1" kern="1200" dirty="0">
                          <a:solidFill>
                            <a:srgbClr val="19526C"/>
                          </a:solidFill>
                          <a:latin typeface="Calibri Light" panose="020F0302020204030204" pitchFamily="34" charset="0"/>
                          <a:ea typeface="+mn-ea"/>
                          <a:cs typeface="+mn-cs"/>
                        </a:rPr>
                        <a:t>09.45</a:t>
                      </a:r>
                      <a:endParaRPr lang="nl-NL" altLang="nl-NL" sz="1500" b="1" kern="1200" dirty="0">
                        <a:solidFill>
                          <a:srgbClr val="19526C"/>
                        </a:solidFill>
                        <a:latin typeface="Calibri Light" panose="020F0302020204030204" pitchFamily="34" charset="0"/>
                        <a:ea typeface="+mn-ea"/>
                        <a:cs typeface="+mn-cs"/>
                      </a:endParaRP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alt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Toelichting doel, werkwijze en introductie Ervaringsdeskundigen</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88">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500" b="1" kern="1200" dirty="0">
                          <a:solidFill>
                            <a:srgbClr val="19526C"/>
                          </a:solidFill>
                          <a:latin typeface="Calibri Light" panose="020F0302020204030204" pitchFamily="34" charset="0"/>
                          <a:ea typeface="+mn-ea"/>
                          <a:cs typeface="+mn-cs"/>
                        </a:rPr>
                        <a:t>10.00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5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Ronde 1 | Wat is jouw opgave/grootste uitdaging in Nijmegen?</a:t>
                      </a:r>
                      <a:endPar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63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500" b="1" kern="1200" dirty="0">
                          <a:solidFill>
                            <a:srgbClr val="19526C"/>
                          </a:solidFill>
                          <a:latin typeface="Calibri Light" panose="020F0302020204030204" pitchFamily="34" charset="0"/>
                          <a:ea typeface="+mn-ea"/>
                          <a:cs typeface="+mn-cs"/>
                        </a:rPr>
                        <a:t>10.20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5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Ronde 2 | Hoe is de verhouding/raakvlakken met de bodem en ondergrond?</a:t>
                      </a:r>
                      <a:endPar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26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sz="1500" b="1" kern="1200" dirty="0">
                          <a:solidFill>
                            <a:srgbClr val="19526C"/>
                          </a:solidFill>
                          <a:latin typeface="Calibri Light" panose="020F0302020204030204" pitchFamily="34" charset="0"/>
                          <a:ea typeface="+mn-ea"/>
                          <a:cs typeface="+mn-cs"/>
                        </a:rPr>
                        <a:t>10.40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5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Ronde 3 | </a:t>
                      </a:r>
                      <a:r>
                        <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Van welke diensten van de bodem/ondergrond maak je gebruik (hulpstoffen, ruimte etc.)?</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90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500" b="1" kern="1200" dirty="0">
                          <a:solidFill>
                            <a:srgbClr val="19526C"/>
                          </a:solidFill>
                          <a:latin typeface="Calibri Light" panose="020F0302020204030204" pitchFamily="34" charset="0"/>
                          <a:ea typeface="+mn-ea"/>
                          <a:cs typeface="+mn-cs"/>
                        </a:rPr>
                        <a:t>11.00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alt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Koffie pauze</a:t>
                      </a:r>
                      <a:endPar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368288">
                <a:tc>
                  <a:txBody>
                    <a:bodyPr/>
                    <a:lstStyle/>
                    <a:p>
                      <a:r>
                        <a:rPr lang="nl-NL" sz="1500" b="1" kern="1200" dirty="0">
                          <a:solidFill>
                            <a:srgbClr val="19526C"/>
                          </a:solidFill>
                          <a:latin typeface="Calibri Light" panose="020F0302020204030204" pitchFamily="34" charset="0"/>
                          <a:ea typeface="+mn-ea"/>
                          <a:cs typeface="+mn-cs"/>
                        </a:rPr>
                        <a:t>11.10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Ronde 4| Zou je je ambitie/opgave nu anders formuleren?</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sz="1500" b="1" kern="1200" dirty="0">
                          <a:solidFill>
                            <a:srgbClr val="19526C"/>
                          </a:solidFill>
                          <a:latin typeface="Calibri Light" panose="020F0302020204030204" pitchFamily="34" charset="0"/>
                          <a:ea typeface="+mn-ea"/>
                          <a:cs typeface="+mn-cs"/>
                        </a:rPr>
                        <a:t>11.30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5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Ronde 5 |</a:t>
                      </a:r>
                      <a:r>
                        <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 Wat gaat er mis als je de bodem/ondergrond niet meeneemt in strategische fase?</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941">
                <a:tc>
                  <a:txBody>
                    <a:bodyPr/>
                    <a:lstStyle/>
                    <a:p>
                      <a:r>
                        <a:rPr lang="nl-NL" sz="1500" b="1" kern="1200" dirty="0">
                          <a:solidFill>
                            <a:srgbClr val="19526C"/>
                          </a:solidFill>
                          <a:latin typeface="Calibri Light" panose="020F0302020204030204" pitchFamily="34" charset="0"/>
                          <a:ea typeface="+mn-ea"/>
                          <a:cs typeface="+mn-cs"/>
                        </a:rPr>
                        <a:t>11.50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Ronde 6 </a:t>
                      </a:r>
                      <a:r>
                        <a:rPr kumimoji="0" lang="nl-NL" sz="1500" b="0" i="0" u="none" strike="noStrike" kern="1200" cap="none" spc="0" normalizeH="0" baseline="0">
                          <a:ln>
                            <a:noFill/>
                          </a:ln>
                          <a:solidFill>
                            <a:srgbClr val="00577E"/>
                          </a:solidFill>
                          <a:effectLst/>
                          <a:uLnTx/>
                          <a:uFillTx/>
                          <a:latin typeface="Calibri Light" panose="020F0302020204030204" pitchFamily="34" charset="0"/>
                          <a:ea typeface="+mn-ea"/>
                          <a:cs typeface="+mn-cs"/>
                        </a:rPr>
                        <a:t>| Wat maakt het uitdagend om de bodem/ondergrond mee te nemen?</a:t>
                      </a:r>
                      <a:endPar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900">
                <a:tc>
                  <a:txBody>
                    <a:bodyPr/>
                    <a:lstStyle/>
                    <a:p>
                      <a:r>
                        <a:rPr lang="nl-NL" sz="1500" b="1" kern="1200" dirty="0">
                          <a:solidFill>
                            <a:srgbClr val="19526C"/>
                          </a:solidFill>
                          <a:latin typeface="Calibri Light" panose="020F0302020204030204" pitchFamily="34" charset="0"/>
                          <a:ea typeface="+mn-ea"/>
                          <a:cs typeface="+mn-cs"/>
                        </a:rPr>
                        <a:t>12.10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Afronding: pitchen opgave en urgentie</a:t>
                      </a:r>
                      <a:endPar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88">
                <a:tc>
                  <a:txBody>
                    <a:bodyPr/>
                    <a:lstStyle/>
                    <a:p>
                      <a:r>
                        <a:rPr lang="nl-NL" sz="1500" b="1" kern="1200" dirty="0">
                          <a:solidFill>
                            <a:srgbClr val="19526C"/>
                          </a:solidFill>
                          <a:latin typeface="Calibri Light" panose="020F0302020204030204" pitchFamily="34" charset="0"/>
                          <a:ea typeface="+mn-ea"/>
                          <a:cs typeface="+mn-cs"/>
                        </a:rPr>
                        <a:t>12.30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15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Lunch</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6" name="Title 1"/>
          <p:cNvSpPr>
            <a:spLocks noGrp="1"/>
          </p:cNvSpPr>
          <p:nvPr>
            <p:ph type="title"/>
          </p:nvPr>
        </p:nvSpPr>
        <p:spPr>
          <a:xfrm>
            <a:off x="515909" y="1733879"/>
            <a:ext cx="9071610" cy="1259946"/>
          </a:xfrm>
        </p:spPr>
        <p:txBody>
          <a:bodyPr>
            <a:normAutofit/>
          </a:bodyPr>
          <a:lstStyle/>
          <a:p>
            <a:pPr algn="l"/>
            <a:r>
              <a:rPr lang="nl-NL" dirty="0">
                <a:solidFill>
                  <a:schemeClr val="tx2"/>
                </a:solidFill>
                <a:latin typeface="Calibri Light" panose="020F0302020204030204" pitchFamily="34" charset="0"/>
              </a:rPr>
              <a:t>Programma ‘verkenning’ (urgentie &amp; opgave)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9755">
            <a:off x="2972981" y="6780474"/>
            <a:ext cx="1679928" cy="680371"/>
          </a:xfrm>
          <a:prstGeom prst="rect">
            <a:avLst/>
          </a:prstGeom>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427" y="4864713"/>
            <a:ext cx="873130" cy="33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95285" y="2765761"/>
            <a:ext cx="8572552" cy="0"/>
          </a:xfrm>
          <a:prstGeom prst="line">
            <a:avLst/>
          </a:prstGeom>
          <a:ln w="28575">
            <a:solidFill>
              <a:srgbClr val="B90B3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2746" y="8537832"/>
            <a:ext cx="1450183" cy="642605"/>
          </a:xfrm>
          <a:prstGeom prst="rect">
            <a:avLst/>
          </a:prstGeom>
        </p:spPr>
      </p:pic>
      <p:sp>
        <p:nvSpPr>
          <p:cNvPr id="10" name="Rectangle 1">
            <a:extLst>
              <a:ext uri="{FF2B5EF4-FFF2-40B4-BE49-F238E27FC236}">
                <a16:creationId xmlns:a16="http://schemas.microsoft.com/office/drawing/2014/main" id="{F3A4318E-15F2-4937-8575-0011E557056F}"/>
              </a:ext>
            </a:extLst>
          </p:cNvPr>
          <p:cNvSpPr txBox="1">
            <a:spLocks noChangeArrowheads="1"/>
          </p:cNvSpPr>
          <p:nvPr/>
        </p:nvSpPr>
        <p:spPr bwMode="auto">
          <a:xfrm>
            <a:off x="2304008" y="683493"/>
            <a:ext cx="7632079"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kern="0" dirty="0" err="1">
                <a:solidFill>
                  <a:srgbClr val="C00000"/>
                </a:solidFill>
              </a:rPr>
              <a:t>Stadsbodemmeesterschap</a:t>
            </a:r>
            <a:endParaRPr lang="en-GB" altLang="nl-NL" kern="0" dirty="0">
              <a:solidFill>
                <a:srgbClr val="C00000"/>
              </a:solidFill>
            </a:endParaRPr>
          </a:p>
        </p:txBody>
      </p:sp>
    </p:spTree>
    <p:extLst>
      <p:ext uri="{BB962C8B-B14F-4D97-AF65-F5344CB8AC3E}">
        <p14:creationId xmlns:p14="http://schemas.microsoft.com/office/powerpoint/2010/main" val="332892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46DE6-0642-4E1A-A47A-AF27873D0D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016" y="1763613"/>
            <a:ext cx="6858000" cy="5143500"/>
          </a:xfrm>
          <a:prstGeom prst="rect">
            <a:avLst/>
          </a:prstGeom>
        </p:spPr>
      </p:pic>
      <p:sp>
        <p:nvSpPr>
          <p:cNvPr id="5" name="Rectangle 1">
            <a:extLst>
              <a:ext uri="{FF2B5EF4-FFF2-40B4-BE49-F238E27FC236}">
                <a16:creationId xmlns:a16="http://schemas.microsoft.com/office/drawing/2014/main" id="{8FE87645-09B0-46A0-AC8E-7FA327D251CF}"/>
              </a:ext>
            </a:extLst>
          </p:cNvPr>
          <p:cNvSpPr txBox="1">
            <a:spLocks noChangeArrowheads="1"/>
          </p:cNvSpPr>
          <p:nvPr/>
        </p:nvSpPr>
        <p:spPr bwMode="auto">
          <a:xfrm>
            <a:off x="2304008" y="683493"/>
            <a:ext cx="7632079"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kern="0" dirty="0" err="1">
                <a:solidFill>
                  <a:srgbClr val="C00000"/>
                </a:solidFill>
              </a:rPr>
              <a:t>Stadsbodemmeesterschap</a:t>
            </a:r>
            <a:endParaRPr lang="en-GB" altLang="nl-NL" kern="0" dirty="0">
              <a:solidFill>
                <a:srgbClr val="C00000"/>
              </a:solidFill>
            </a:endParaRPr>
          </a:p>
        </p:txBody>
      </p:sp>
    </p:spTree>
    <p:extLst>
      <p:ext uri="{BB962C8B-B14F-4D97-AF65-F5344CB8AC3E}">
        <p14:creationId xmlns:p14="http://schemas.microsoft.com/office/powerpoint/2010/main" val="249457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27026732"/>
              </p:ext>
            </p:extLst>
          </p:nvPr>
        </p:nvGraphicFramePr>
        <p:xfrm>
          <a:off x="595285" y="3984196"/>
          <a:ext cx="8651928" cy="3297920"/>
        </p:xfrm>
        <a:graphic>
          <a:graphicData uri="http://schemas.openxmlformats.org/drawingml/2006/table">
            <a:tbl>
              <a:tblPr/>
              <a:tblGrid>
                <a:gridCol w="976486">
                  <a:extLst>
                    <a:ext uri="{9D8B030D-6E8A-4147-A177-3AD203B41FA5}">
                      <a16:colId xmlns:a16="http://schemas.microsoft.com/office/drawing/2014/main" val="20000"/>
                    </a:ext>
                  </a:extLst>
                </a:gridCol>
                <a:gridCol w="7675442">
                  <a:extLst>
                    <a:ext uri="{9D8B030D-6E8A-4147-A177-3AD203B41FA5}">
                      <a16:colId xmlns:a16="http://schemas.microsoft.com/office/drawing/2014/main" val="20001"/>
                    </a:ext>
                  </a:extLst>
                </a:gridCol>
              </a:tblGrid>
              <a:tr h="412240">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altLang="nl-NL" sz="1800" b="1" kern="1200" dirty="0">
                          <a:solidFill>
                            <a:srgbClr val="19526C"/>
                          </a:solidFill>
                          <a:latin typeface="Calibri Light" panose="020F0302020204030204" pitchFamily="34" charset="0"/>
                          <a:ea typeface="+mn-ea"/>
                          <a:cs typeface="+mn-cs"/>
                        </a:rPr>
                        <a:t>13.30</a:t>
                      </a:r>
                      <a:endParaRPr lang="nl-NL" altLang="nl-NL" sz="1800" b="1" kern="1200" dirty="0">
                        <a:solidFill>
                          <a:srgbClr val="19526C"/>
                        </a:solidFill>
                        <a:latin typeface="Calibri Light" panose="020F0302020204030204" pitchFamily="34" charset="0"/>
                        <a:ea typeface="+mn-ea"/>
                        <a:cs typeface="+mn-cs"/>
                      </a:endParaRP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Welkom en </a:t>
                      </a:r>
                      <a:r>
                        <a:rPr kumimoji="0" lang="en-US" altLang="nl-NL" sz="1800" b="0" i="0" u="none" strike="noStrike" kern="1200" cap="none" spc="0" normalizeH="0" baseline="0" dirty="0" err="1">
                          <a:ln>
                            <a:noFill/>
                          </a:ln>
                          <a:solidFill>
                            <a:srgbClr val="00577E"/>
                          </a:solidFill>
                          <a:effectLst/>
                          <a:uLnTx/>
                          <a:uFillTx/>
                          <a:latin typeface="Calibri Light" panose="020F0302020204030204" pitchFamily="34" charset="0"/>
                          <a:ea typeface="+mn-ea"/>
                          <a:cs typeface="+mn-cs"/>
                        </a:rPr>
                        <a:t>invullen</a:t>
                      </a:r>
                      <a:r>
                        <a:rPr kumimoji="0" lang="en-US" alt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 </a:t>
                      </a:r>
                      <a:r>
                        <a:rPr kumimoji="0" lang="en-US" altLang="nl-NL" sz="1800" b="0" i="0" u="none" strike="noStrike" kern="1200" cap="none" spc="0" normalizeH="0" baseline="0" dirty="0" err="1">
                          <a:ln>
                            <a:noFill/>
                          </a:ln>
                          <a:solidFill>
                            <a:srgbClr val="00577E"/>
                          </a:solidFill>
                          <a:effectLst/>
                          <a:uLnTx/>
                          <a:uFillTx/>
                          <a:latin typeface="Calibri Light" panose="020F0302020204030204" pitchFamily="34" charset="0"/>
                          <a:ea typeface="+mn-ea"/>
                          <a:cs typeface="+mn-cs"/>
                        </a:rPr>
                        <a:t>netwerkbord</a:t>
                      </a:r>
                      <a:endParaRPr kumimoji="0" lang="nl-NL" alt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240">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altLang="nl-NL" sz="1800" b="1" kern="1200" dirty="0">
                          <a:solidFill>
                            <a:srgbClr val="19526C"/>
                          </a:solidFill>
                          <a:latin typeface="Calibri Light" panose="020F0302020204030204" pitchFamily="34" charset="0"/>
                          <a:ea typeface="+mn-ea"/>
                          <a:cs typeface="+mn-cs"/>
                        </a:rPr>
                        <a:t>13.45</a:t>
                      </a:r>
                      <a:endParaRPr lang="nl-NL" altLang="nl-NL" sz="1800" b="1" kern="1200" dirty="0">
                        <a:solidFill>
                          <a:srgbClr val="19526C"/>
                        </a:solidFill>
                        <a:latin typeface="Calibri Light" panose="020F0302020204030204" pitchFamily="34" charset="0"/>
                        <a:ea typeface="+mn-ea"/>
                        <a:cs typeface="+mn-cs"/>
                      </a:endParaRP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alt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Terugblik op afgelopen sessie: wat hebben we opgehaald en verkend</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240">
                <a:tc>
                  <a:txBody>
                    <a:bodyPr/>
                    <a:lstStyle>
                      <a:lvl1pPr marL="0" algn="l" defTabSz="914400" rtl="0" eaLnBrk="0" latinLnBrk="0" hangingPunct="0">
                        <a:spcBef>
                          <a:spcPct val="20000"/>
                        </a:spcBef>
                        <a:defRPr sz="2800" kern="1200">
                          <a:solidFill>
                            <a:schemeClr val="tx1"/>
                          </a:solidFill>
                          <a:latin typeface="Arial" pitchFamily="34" charset="0"/>
                        </a:defRPr>
                      </a:lvl1pPr>
                      <a:lvl2pPr marL="742950" indent="-285750" algn="l" defTabSz="914400" rtl="0" eaLnBrk="0" latinLnBrk="0" hangingPunct="0">
                        <a:spcBef>
                          <a:spcPct val="20000"/>
                        </a:spcBef>
                        <a:defRPr sz="2400" kern="1200">
                          <a:solidFill>
                            <a:schemeClr val="tx1"/>
                          </a:solidFill>
                          <a:latin typeface="Arial" pitchFamily="34" charset="0"/>
                        </a:defRPr>
                      </a:lvl2pPr>
                      <a:lvl3pPr marL="1143000" indent="-228600" algn="l" defTabSz="914400" rtl="0" eaLnBrk="0" latinLnBrk="0" hangingPunct="0">
                        <a:spcBef>
                          <a:spcPct val="20000"/>
                        </a:spcBef>
                        <a:defRPr sz="2000" kern="1200">
                          <a:solidFill>
                            <a:schemeClr val="tx1"/>
                          </a:solidFill>
                          <a:latin typeface="Arial" pitchFamily="34" charset="0"/>
                        </a:defRPr>
                      </a:lvl3pPr>
                      <a:lvl4pPr marL="1600200" indent="-228600" algn="l" defTabSz="914400" rtl="0" eaLnBrk="0" latinLnBrk="0" hangingPunct="0">
                        <a:spcBef>
                          <a:spcPct val="20000"/>
                        </a:spcBef>
                        <a:defRPr sz="1800" kern="1200">
                          <a:solidFill>
                            <a:schemeClr val="tx1"/>
                          </a:solidFill>
                          <a:latin typeface="Arial" pitchFamily="34" charset="0"/>
                        </a:defRPr>
                      </a:lvl4pPr>
                      <a:lvl5pPr marL="2057400" indent="-228600" algn="l" defTabSz="914400" rtl="0" eaLnBrk="0" latinLnBrk="0" hangingPunct="0">
                        <a:spcBef>
                          <a:spcPct val="20000"/>
                        </a:spcBef>
                        <a:defRPr sz="1800" kern="1200">
                          <a:solidFill>
                            <a:schemeClr val="tx1"/>
                          </a:solidFill>
                          <a:latin typeface="Arial" pitchFamily="34"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pitchFamily="34"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pitchFamily="34"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pitchFamily="34"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800" b="1" kern="1200" dirty="0">
                          <a:solidFill>
                            <a:srgbClr val="19526C"/>
                          </a:solidFill>
                          <a:latin typeface="Calibri Light" panose="020F0302020204030204" pitchFamily="34" charset="0"/>
                          <a:ea typeface="+mn-ea"/>
                          <a:cs typeface="+mn-cs"/>
                        </a:rPr>
                        <a:t>14.00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Oefenen met handelingsperspectief aan de hand van 3 schurende situaties</a:t>
                      </a:r>
                      <a:endPar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22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800" b="1" kern="1200" dirty="0">
                          <a:solidFill>
                            <a:srgbClr val="19526C"/>
                          </a:solidFill>
                          <a:latin typeface="Calibri Light" panose="020F0302020204030204" pitchFamily="34" charset="0"/>
                          <a:ea typeface="+mn-ea"/>
                          <a:cs typeface="+mn-cs"/>
                        </a:rPr>
                        <a:t>15.00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Presentaties van de uitkomsten aan elkaar</a:t>
                      </a:r>
                      <a:endPar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22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800" b="1" kern="1200" dirty="0">
                          <a:solidFill>
                            <a:srgbClr val="19526C"/>
                          </a:solidFill>
                          <a:latin typeface="Calibri Light" panose="020F0302020204030204" pitchFamily="34" charset="0"/>
                          <a:ea typeface="+mn-ea"/>
                          <a:cs typeface="+mn-cs"/>
                        </a:rPr>
                        <a:t>15.15</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Pauze</a:t>
                      </a:r>
                      <a:endPar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4122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sz="1800" b="1" kern="1200" dirty="0">
                          <a:solidFill>
                            <a:srgbClr val="19526C"/>
                          </a:solidFill>
                          <a:latin typeface="Calibri Light" panose="020F0302020204030204" pitchFamily="34" charset="0"/>
                          <a:ea typeface="+mn-ea"/>
                          <a:cs typeface="+mn-cs"/>
                        </a:rPr>
                        <a:t>15.25</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577E"/>
                          </a:solidFill>
                          <a:effectLst/>
                          <a:uLnTx/>
                          <a:uFillTx/>
                          <a:latin typeface="Calibri Light" panose="020F0302020204030204" pitchFamily="34" charset="0"/>
                          <a:ea typeface="+mn-ea"/>
                          <a:cs typeface="+mn-cs"/>
                        </a:rPr>
                        <a:t>Opstellen van een activiteitenkalender</a:t>
                      </a:r>
                      <a:endPar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122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800" b="1" kern="1200" dirty="0">
                          <a:solidFill>
                            <a:srgbClr val="19526C"/>
                          </a:solidFill>
                          <a:latin typeface="Calibri Light" panose="020F0302020204030204" pitchFamily="34" charset="0"/>
                          <a:ea typeface="+mn-ea"/>
                          <a:cs typeface="+mn-cs"/>
                        </a:rPr>
                        <a:t>16.20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alt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Afsluiting en persoonlijke reflectie</a:t>
                      </a:r>
                      <a:endPar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endParaRP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22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nl-NL" altLang="nl-NL" sz="1800" b="1" kern="1200" dirty="0">
                          <a:solidFill>
                            <a:srgbClr val="19526C"/>
                          </a:solidFill>
                          <a:latin typeface="Calibri Light" panose="020F0302020204030204" pitchFamily="34" charset="0"/>
                          <a:ea typeface="+mn-ea"/>
                          <a:cs typeface="+mn-cs"/>
                        </a:rPr>
                        <a:t>16.30</a:t>
                      </a:r>
                    </a:p>
                  </a:txBody>
                  <a:tcPr marL="75609" marR="75609" marT="0" marB="0" horzOverflow="overflow">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nl-NL" sz="1800" b="0" i="0" u="none" strike="noStrike" kern="1200" cap="none" spc="0" normalizeH="0" baseline="0" dirty="0">
                          <a:ln>
                            <a:noFill/>
                          </a:ln>
                          <a:solidFill>
                            <a:srgbClr val="00577E"/>
                          </a:solidFill>
                          <a:effectLst/>
                          <a:uLnTx/>
                          <a:uFillTx/>
                          <a:latin typeface="Calibri Light" panose="020F0302020204030204" pitchFamily="34" charset="0"/>
                          <a:ea typeface="+mn-ea"/>
                          <a:cs typeface="+mn-cs"/>
                        </a:rPr>
                        <a:t>Borrel</a:t>
                      </a:r>
                    </a:p>
                  </a:txBody>
                  <a:tcPr marL="75609" marR="75609" marT="0" marB="0"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4111947417"/>
                  </a:ext>
                </a:extLst>
              </a:tr>
            </a:tbl>
          </a:graphicData>
        </a:graphic>
      </p:graphicFrame>
      <p:sp>
        <p:nvSpPr>
          <p:cNvPr id="6" name="Title 1"/>
          <p:cNvSpPr>
            <a:spLocks noGrp="1"/>
          </p:cNvSpPr>
          <p:nvPr>
            <p:ph type="title"/>
          </p:nvPr>
        </p:nvSpPr>
        <p:spPr>
          <a:xfrm>
            <a:off x="515909" y="2237935"/>
            <a:ext cx="9071610" cy="1259946"/>
          </a:xfrm>
        </p:spPr>
        <p:txBody>
          <a:bodyPr>
            <a:normAutofit/>
          </a:bodyPr>
          <a:lstStyle/>
          <a:p>
            <a:pPr algn="l"/>
            <a:r>
              <a:rPr lang="nl-NL" dirty="0">
                <a:solidFill>
                  <a:schemeClr val="tx2"/>
                </a:solidFill>
                <a:latin typeface="Calibri Light" panose="020F0302020204030204" pitchFamily="34" charset="0"/>
              </a:rPr>
              <a:t>Programma ‘vervolg’ (toekomst en oogst)</a:t>
            </a:r>
          </a:p>
        </p:txBody>
      </p:sp>
      <p:cxnSp>
        <p:nvCxnSpPr>
          <p:cNvPr id="9" name="Straight Connector 8"/>
          <p:cNvCxnSpPr/>
          <p:nvPr/>
        </p:nvCxnSpPr>
        <p:spPr>
          <a:xfrm>
            <a:off x="595285" y="3269817"/>
            <a:ext cx="8572552" cy="0"/>
          </a:xfrm>
          <a:prstGeom prst="line">
            <a:avLst/>
          </a:prstGeom>
          <a:ln w="28575">
            <a:solidFill>
              <a:srgbClr val="B90B3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746" y="9041888"/>
            <a:ext cx="1450183" cy="642605"/>
          </a:xfrm>
          <a:prstGeom prst="rect">
            <a:avLst/>
          </a:prstGeom>
        </p:spPr>
      </p:pic>
    </p:spTree>
    <p:extLst>
      <p:ext uri="{BB962C8B-B14F-4D97-AF65-F5344CB8AC3E}">
        <p14:creationId xmlns:p14="http://schemas.microsoft.com/office/powerpoint/2010/main" val="417388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E6986-E2EB-4B09-9519-54430731D805}"/>
              </a:ext>
            </a:extLst>
          </p:cNvPr>
          <p:cNvSpPr>
            <a:spLocks noGrp="1"/>
          </p:cNvSpPr>
          <p:nvPr>
            <p:ph type="title"/>
          </p:nvPr>
        </p:nvSpPr>
        <p:spPr>
          <a:xfrm>
            <a:off x="647824" y="1835621"/>
            <a:ext cx="6869113" cy="706884"/>
          </a:xfrm>
        </p:spPr>
        <p:txBody>
          <a:bodyPr/>
          <a:lstStyle/>
          <a:p>
            <a:r>
              <a:rPr lang="nl-NL" dirty="0">
                <a:solidFill>
                  <a:srgbClr val="C00000"/>
                </a:solidFill>
              </a:rPr>
              <a:t>Oogst</a:t>
            </a:r>
          </a:p>
        </p:txBody>
      </p:sp>
      <p:sp>
        <p:nvSpPr>
          <p:cNvPr id="3" name="Tijdelijke aanduiding voor inhoud 2">
            <a:extLst>
              <a:ext uri="{FF2B5EF4-FFF2-40B4-BE49-F238E27FC236}">
                <a16:creationId xmlns:a16="http://schemas.microsoft.com/office/drawing/2014/main" id="{9A50A2D5-0051-4C82-83F6-1FFA9F4B90E6}"/>
              </a:ext>
            </a:extLst>
          </p:cNvPr>
          <p:cNvSpPr>
            <a:spLocks noGrp="1"/>
          </p:cNvSpPr>
          <p:nvPr>
            <p:ph idx="1"/>
          </p:nvPr>
        </p:nvSpPr>
        <p:spPr>
          <a:xfrm>
            <a:off x="143768" y="2452091"/>
            <a:ext cx="10081120" cy="3271962"/>
          </a:xfrm>
        </p:spPr>
        <p:txBody>
          <a:bodyPr/>
          <a:lstStyle/>
          <a:p>
            <a:r>
              <a:rPr lang="nl-NL" sz="3200" dirty="0">
                <a:solidFill>
                  <a:schemeClr val="accent5"/>
                </a:solidFill>
              </a:rPr>
              <a:t>Bewustzijn groter</a:t>
            </a:r>
          </a:p>
          <a:p>
            <a:r>
              <a:rPr lang="nl-NL" sz="3200" dirty="0">
                <a:solidFill>
                  <a:schemeClr val="accent5"/>
                </a:solidFill>
              </a:rPr>
              <a:t>Verbindingen tussen projecten leggen</a:t>
            </a:r>
          </a:p>
          <a:p>
            <a:r>
              <a:rPr lang="nl-NL" sz="3200" dirty="0">
                <a:solidFill>
                  <a:schemeClr val="accent5"/>
                </a:solidFill>
              </a:rPr>
              <a:t>Ondergrond aan voorkant proces meenemen</a:t>
            </a:r>
          </a:p>
          <a:p>
            <a:r>
              <a:rPr lang="nl-NL" sz="3200" dirty="0">
                <a:solidFill>
                  <a:schemeClr val="accent5"/>
                </a:solidFill>
              </a:rPr>
              <a:t>Vanuit het systeem kijken </a:t>
            </a:r>
            <a:r>
              <a:rPr lang="nl-NL" sz="3200" dirty="0" err="1">
                <a:solidFill>
                  <a:schemeClr val="accent5"/>
                </a:solidFill>
              </a:rPr>
              <a:t>ipv</a:t>
            </a:r>
            <a:r>
              <a:rPr lang="nl-NL" sz="3200" dirty="0">
                <a:solidFill>
                  <a:schemeClr val="accent5"/>
                </a:solidFill>
              </a:rPr>
              <a:t> kansen en bedreigingen</a:t>
            </a:r>
          </a:p>
          <a:p>
            <a:r>
              <a:rPr lang="nl-NL" sz="3200" dirty="0">
                <a:solidFill>
                  <a:schemeClr val="accent5"/>
                </a:solidFill>
              </a:rPr>
              <a:t>Alternatief op geld formuleren (andere waarden)</a:t>
            </a:r>
          </a:p>
          <a:p>
            <a:r>
              <a:rPr lang="nl-NL" sz="3200" dirty="0">
                <a:solidFill>
                  <a:schemeClr val="accent5"/>
                </a:solidFill>
              </a:rPr>
              <a:t>Bestemmingsplan voor de ondergrond ontwerpen</a:t>
            </a:r>
          </a:p>
          <a:p>
            <a:r>
              <a:rPr lang="nl-NL" sz="3200" dirty="0">
                <a:solidFill>
                  <a:schemeClr val="accent5"/>
                </a:solidFill>
              </a:rPr>
              <a:t>Anderen nodig om eigen ambitie aan te scherpen</a:t>
            </a:r>
          </a:p>
          <a:p>
            <a:r>
              <a:rPr lang="nl-NL" sz="3200" dirty="0">
                <a:solidFill>
                  <a:schemeClr val="accent5"/>
                </a:solidFill>
              </a:rPr>
              <a:t>Scheiding tussen boven en onder weglaten</a:t>
            </a:r>
          </a:p>
          <a:p>
            <a:r>
              <a:rPr lang="nl-NL" sz="3200" dirty="0">
                <a:solidFill>
                  <a:schemeClr val="accent5"/>
                </a:solidFill>
              </a:rPr>
              <a:t>Behoefte aan systeemingenieur</a:t>
            </a:r>
          </a:p>
          <a:p>
            <a:r>
              <a:rPr lang="nl-NL" sz="3200" dirty="0">
                <a:solidFill>
                  <a:schemeClr val="accent5"/>
                </a:solidFill>
              </a:rPr>
              <a:t>Activiteitenkalender</a:t>
            </a:r>
          </a:p>
          <a:p>
            <a:endParaRPr lang="nl-NL" dirty="0"/>
          </a:p>
        </p:txBody>
      </p:sp>
    </p:spTree>
    <p:extLst>
      <p:ext uri="{BB962C8B-B14F-4D97-AF65-F5344CB8AC3E}">
        <p14:creationId xmlns:p14="http://schemas.microsoft.com/office/powerpoint/2010/main" val="200391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79E1876-C544-4EEE-A973-9C532AF82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4" y="1691605"/>
            <a:ext cx="972488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a:extLst>
              <a:ext uri="{FF2B5EF4-FFF2-40B4-BE49-F238E27FC236}">
                <a16:creationId xmlns:a16="http://schemas.microsoft.com/office/drawing/2014/main" id="{A38E9E6E-5ED4-49B5-91E2-9313E3E5B514}"/>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409314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groen&#10;&#10;Beschrijving is gegenereerd met hoge betrouwbaarheid">
            <a:extLst>
              <a:ext uri="{FF2B5EF4-FFF2-40B4-BE49-F238E27FC236}">
                <a16:creationId xmlns:a16="http://schemas.microsoft.com/office/drawing/2014/main" id="{F765CC10-7597-4B71-BD49-8CA063C4CD2B}"/>
              </a:ext>
            </a:extLst>
          </p:cNvPr>
          <p:cNvPicPr>
            <a:picLocks noGrp="1" noChangeAspect="1"/>
          </p:cNvPicPr>
          <p:nvPr>
            <p:ph idx="1"/>
          </p:nvPr>
        </p:nvPicPr>
        <p:blipFill>
          <a:blip r:embed="rId2"/>
          <a:stretch>
            <a:fillRect/>
          </a:stretch>
        </p:blipFill>
        <p:spPr>
          <a:xfrm>
            <a:off x="2592040" y="1475581"/>
            <a:ext cx="6548203" cy="5925289"/>
          </a:xfrm>
        </p:spPr>
      </p:pic>
      <p:sp>
        <p:nvSpPr>
          <p:cNvPr id="10" name="Rectangle 1">
            <a:extLst>
              <a:ext uri="{FF2B5EF4-FFF2-40B4-BE49-F238E27FC236}">
                <a16:creationId xmlns:a16="http://schemas.microsoft.com/office/drawing/2014/main" id="{A817BE56-6FF7-4A5A-85FC-E33355789159}"/>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261447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1883BD9-0CC8-494E-AA70-DEF296997160}"/>
              </a:ext>
            </a:extLst>
          </p:cNvPr>
          <p:cNvGraphicFramePr>
            <a:graphicFrameLocks noChangeAspect="1"/>
          </p:cNvGraphicFramePr>
          <p:nvPr>
            <p:extLst>
              <p:ext uri="{D42A27DB-BD31-4B8C-83A1-F6EECF244321}">
                <p14:modId xmlns:p14="http://schemas.microsoft.com/office/powerpoint/2010/main" val="2140360543"/>
              </p:ext>
            </p:extLst>
          </p:nvPr>
        </p:nvGraphicFramePr>
        <p:xfrm>
          <a:off x="2397459" y="899517"/>
          <a:ext cx="4659077" cy="6590433"/>
        </p:xfrm>
        <a:graphic>
          <a:graphicData uri="http://schemas.openxmlformats.org/presentationml/2006/ole">
            <mc:AlternateContent xmlns:mc="http://schemas.openxmlformats.org/markup-compatibility/2006">
              <mc:Choice xmlns:v="urn:schemas-microsoft-com:vml" Requires="v">
                <p:oleObj spid="_x0000_s1031" name="Acrobat Document" r:id="rId3" imgW="8019846" imgH="11344244" progId="AcroExch.Document.DC">
                  <p:embed/>
                </p:oleObj>
              </mc:Choice>
              <mc:Fallback>
                <p:oleObj name="Acrobat Document" r:id="rId3" imgW="8019846" imgH="11344244" progId="AcroExch.Document.DC">
                  <p:embed/>
                  <p:pic>
                    <p:nvPicPr>
                      <p:cNvPr id="0" name=""/>
                      <p:cNvPicPr/>
                      <p:nvPr/>
                    </p:nvPicPr>
                    <p:blipFill>
                      <a:blip r:embed="rId4"/>
                      <a:stretch>
                        <a:fillRect/>
                      </a:stretch>
                    </p:blipFill>
                    <p:spPr>
                      <a:xfrm>
                        <a:off x="2397459" y="899517"/>
                        <a:ext cx="4659077" cy="6590433"/>
                      </a:xfrm>
                      <a:prstGeom prst="rect">
                        <a:avLst/>
                      </a:prstGeom>
                    </p:spPr>
                  </p:pic>
                </p:oleObj>
              </mc:Fallback>
            </mc:AlternateContent>
          </a:graphicData>
        </a:graphic>
      </p:graphicFrame>
    </p:spTree>
    <p:extLst>
      <p:ext uri="{BB962C8B-B14F-4D97-AF65-F5344CB8AC3E}">
        <p14:creationId xmlns:p14="http://schemas.microsoft.com/office/powerpoint/2010/main" val="182508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1883BD9-0CC8-494E-AA70-DEF296997160}"/>
              </a:ext>
            </a:extLst>
          </p:cNvPr>
          <p:cNvGraphicFramePr>
            <a:graphicFrameLocks noChangeAspect="1"/>
          </p:cNvGraphicFramePr>
          <p:nvPr>
            <p:extLst>
              <p:ext uri="{D42A27DB-BD31-4B8C-83A1-F6EECF244321}">
                <p14:modId xmlns:p14="http://schemas.microsoft.com/office/powerpoint/2010/main" val="1314431168"/>
              </p:ext>
            </p:extLst>
          </p:nvPr>
        </p:nvGraphicFramePr>
        <p:xfrm>
          <a:off x="0" y="-3276947"/>
          <a:ext cx="10729192" cy="15176830"/>
        </p:xfrm>
        <a:graphic>
          <a:graphicData uri="http://schemas.openxmlformats.org/presentationml/2006/ole">
            <mc:AlternateContent xmlns:mc="http://schemas.openxmlformats.org/markup-compatibility/2006">
              <mc:Choice xmlns:v="urn:schemas-microsoft-com:vml" Requires="v">
                <p:oleObj spid="_x0000_s2055" name="Acrobat Document" r:id="rId3" imgW="8019846" imgH="11344244" progId="AcroExch.Document.DC">
                  <p:embed/>
                </p:oleObj>
              </mc:Choice>
              <mc:Fallback>
                <p:oleObj name="Acrobat Document" r:id="rId3" imgW="8019846" imgH="11344244" progId="AcroExch.Document.DC">
                  <p:embed/>
                  <p:pic>
                    <p:nvPicPr>
                      <p:cNvPr id="4" name="Object 3">
                        <a:extLst>
                          <a:ext uri="{FF2B5EF4-FFF2-40B4-BE49-F238E27FC236}">
                            <a16:creationId xmlns:a16="http://schemas.microsoft.com/office/drawing/2014/main" id="{41883BD9-0CC8-494E-AA70-DEF296997160}"/>
                          </a:ext>
                        </a:extLst>
                      </p:cNvPr>
                      <p:cNvPicPr/>
                      <p:nvPr/>
                    </p:nvPicPr>
                    <p:blipFill>
                      <a:blip r:embed="rId4"/>
                      <a:stretch>
                        <a:fillRect/>
                      </a:stretch>
                    </p:blipFill>
                    <p:spPr>
                      <a:xfrm>
                        <a:off x="0" y="-3276947"/>
                        <a:ext cx="10729192" cy="15176830"/>
                      </a:xfrm>
                      <a:prstGeom prst="rect">
                        <a:avLst/>
                      </a:prstGeom>
                    </p:spPr>
                  </p:pic>
                </p:oleObj>
              </mc:Fallback>
            </mc:AlternateContent>
          </a:graphicData>
        </a:graphic>
      </p:graphicFrame>
    </p:spTree>
    <p:extLst>
      <p:ext uri="{BB962C8B-B14F-4D97-AF65-F5344CB8AC3E}">
        <p14:creationId xmlns:p14="http://schemas.microsoft.com/office/powerpoint/2010/main" val="239013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83546-1745-4013-9BB8-2B5834A979B2}"/>
              </a:ext>
            </a:extLst>
          </p:cNvPr>
          <p:cNvSpPr>
            <a:spLocks noGrp="1"/>
          </p:cNvSpPr>
          <p:nvPr>
            <p:ph type="title"/>
          </p:nvPr>
        </p:nvSpPr>
        <p:spPr/>
        <p:txBody>
          <a:bodyPr/>
          <a:lstStyle/>
          <a:p>
            <a:endParaRPr lang="nl-NL"/>
          </a:p>
        </p:txBody>
      </p:sp>
      <p:pic>
        <p:nvPicPr>
          <p:cNvPr id="4" name="Tijdelijke aanduiding voor afbeelding 5" descr="Opsporingsvergunningen voor aardwarmte in Den Helder, Lelystad en Monster | Energeia - Internet Explorer">
            <a:extLst>
              <a:ext uri="{FF2B5EF4-FFF2-40B4-BE49-F238E27FC236}">
                <a16:creationId xmlns:a16="http://schemas.microsoft.com/office/drawing/2014/main" id="{CB7A1B03-C351-4F26-B1F6-9B6EDE4B56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1262732">
            <a:off x="626668" y="1853379"/>
            <a:ext cx="9133752" cy="4427320"/>
          </a:xfrm>
          <a:prstGeom prst="rect">
            <a:avLst/>
          </a:prstGeom>
        </p:spPr>
      </p:pic>
      <p:sp>
        <p:nvSpPr>
          <p:cNvPr id="5" name="Rectangle 1">
            <a:extLst>
              <a:ext uri="{FF2B5EF4-FFF2-40B4-BE49-F238E27FC236}">
                <a16:creationId xmlns:a16="http://schemas.microsoft.com/office/drawing/2014/main" id="{B54DE7B6-6366-40CD-8678-01D88B54D0C5}"/>
              </a:ext>
            </a:extLst>
          </p:cNvPr>
          <p:cNvSpPr txBox="1">
            <a:spLocks noChangeArrowheads="1"/>
          </p:cNvSpPr>
          <p:nvPr/>
        </p:nvSpPr>
        <p:spPr bwMode="auto">
          <a:xfrm>
            <a:off x="2304008" y="683493"/>
            <a:ext cx="7632079"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kern="0">
                <a:solidFill>
                  <a:srgbClr val="C00000"/>
                </a:solidFill>
              </a:rPr>
              <a:t>Stadsbodemmeesterschap</a:t>
            </a:r>
            <a:endParaRPr lang="en-GB" altLang="nl-NL" kern="0" dirty="0">
              <a:solidFill>
                <a:srgbClr val="C00000"/>
              </a:solidFill>
            </a:endParaRPr>
          </a:p>
        </p:txBody>
      </p:sp>
    </p:spTree>
    <p:extLst>
      <p:ext uri="{BB962C8B-B14F-4D97-AF65-F5344CB8AC3E}">
        <p14:creationId xmlns:p14="http://schemas.microsoft.com/office/powerpoint/2010/main" val="195862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06ECE-D4B1-4094-BA03-2D9C667BDAE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B6E5B1-A1AE-4445-8C23-67906DCA8BE3}"/>
              </a:ext>
            </a:extLst>
          </p:cNvPr>
          <p:cNvSpPr>
            <a:spLocks noGrp="1"/>
          </p:cNvSpPr>
          <p:nvPr>
            <p:ph idx="1"/>
          </p:nvPr>
        </p:nvSpPr>
        <p:spPr/>
        <p:txBody>
          <a:bodyPr/>
          <a:lstStyle/>
          <a:p>
            <a:endParaRPr lang="nl-NL"/>
          </a:p>
        </p:txBody>
      </p:sp>
      <p:pic>
        <p:nvPicPr>
          <p:cNvPr id="4" name="Tijdelijke aanduiding voor afbeelding 5" descr="Gemeenten volop bezig met aanpak extreme weersomstandigheden | VNG - Internet Explorer">
            <a:extLst>
              <a:ext uri="{FF2B5EF4-FFF2-40B4-BE49-F238E27FC236}">
                <a16:creationId xmlns:a16="http://schemas.microsoft.com/office/drawing/2014/main" id="{DB4602B0-29B3-4715-9859-2C836B38B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0076" y="1979637"/>
            <a:ext cx="9412960" cy="4824536"/>
          </a:xfrm>
          <a:prstGeom prst="rect">
            <a:avLst/>
          </a:prstGeom>
        </p:spPr>
      </p:pic>
      <p:sp>
        <p:nvSpPr>
          <p:cNvPr id="5" name="Rectangle 1">
            <a:extLst>
              <a:ext uri="{FF2B5EF4-FFF2-40B4-BE49-F238E27FC236}">
                <a16:creationId xmlns:a16="http://schemas.microsoft.com/office/drawing/2014/main" id="{FBF34B34-F099-40A2-BBBE-B880636CB0D8}"/>
              </a:ext>
            </a:extLst>
          </p:cNvPr>
          <p:cNvSpPr txBox="1">
            <a:spLocks noChangeArrowheads="1"/>
          </p:cNvSpPr>
          <p:nvPr/>
        </p:nvSpPr>
        <p:spPr bwMode="auto">
          <a:xfrm>
            <a:off x="2304008" y="683493"/>
            <a:ext cx="7632079" cy="70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49263" rtl="0" eaLnBrk="0" fontAlgn="base" hangingPunct="0">
              <a:lnSpc>
                <a:spcPct val="67000"/>
              </a:lnSpc>
              <a:spcBef>
                <a:spcPct val="0"/>
              </a:spcBef>
              <a:spcAft>
                <a:spcPct val="0"/>
              </a:spcAft>
              <a:buClr>
                <a:srgbClr val="000000"/>
              </a:buClr>
              <a:buSzPct val="45000"/>
              <a:buFont typeface="Wingdings" charset="2"/>
              <a:defRPr sz="3200" b="1">
                <a:solidFill>
                  <a:schemeClr val="tx1">
                    <a:lumMod val="50000"/>
                    <a:lumOff val="50000"/>
                  </a:schemeClr>
                </a:solidFill>
                <a:latin typeface="Calibri" panose="020F0502020204030204" pitchFamily="34" charset="0"/>
                <a:ea typeface="Geneva" charset="0"/>
                <a:cs typeface="Calibri" panose="020F0502020204030204" pitchFamily="34" charset="0"/>
              </a:defRPr>
            </a:lvl1pPr>
            <a:lvl2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2pPr>
            <a:lvl3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3pPr>
            <a:lvl4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4pPr>
            <a:lvl5pPr algn="l" defTabSz="449263" rtl="0" eaLnBrk="0" fontAlgn="base" hangingPunct="0">
              <a:lnSpc>
                <a:spcPct val="67000"/>
              </a:lnSpc>
              <a:spcBef>
                <a:spcPct val="0"/>
              </a:spcBef>
              <a:spcAft>
                <a:spcPct val="0"/>
              </a:spcAft>
              <a:buClr>
                <a:srgbClr val="000000"/>
              </a:buClr>
              <a:buSzPct val="45000"/>
              <a:buFont typeface="Wingdings" charset="2"/>
              <a:defRPr sz="2800">
                <a:solidFill>
                  <a:srgbClr val="000000"/>
                </a:solidFill>
                <a:latin typeface="Arial Bold" pitchFamily="32" charset="0"/>
                <a:ea typeface="Geneva" charset="0"/>
                <a:cs typeface="Arial" pitchFamily="-112" charset="0"/>
              </a:defRPr>
            </a:lvl5pPr>
            <a:lvl6pPr marL="4572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6pPr>
            <a:lvl7pPr marL="9144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7pPr>
            <a:lvl8pPr marL="13716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8pPr>
            <a:lvl9pPr marL="1828800" algn="l" defTabSz="449263" rtl="0" fontAlgn="base" hangingPunct="0">
              <a:lnSpc>
                <a:spcPct val="67000"/>
              </a:lnSpc>
              <a:spcBef>
                <a:spcPct val="0"/>
              </a:spcBef>
              <a:spcAft>
                <a:spcPct val="0"/>
              </a:spcAft>
              <a:buClr>
                <a:srgbClr val="000000"/>
              </a:buClr>
              <a:buSzPct val="45000"/>
              <a:buFont typeface="Wingdings" pitchFamily="-112" charset="2"/>
              <a:defRPr sz="2800">
                <a:solidFill>
                  <a:srgbClr val="000000"/>
                </a:solidFill>
                <a:latin typeface="Arial Bold" pitchFamily="32" charset="0"/>
                <a:ea typeface="Arial" pitchFamily="-112" charset="0"/>
                <a:cs typeface="Arial" pitchFamily="-112" charset="0"/>
              </a:defRPr>
            </a:lvl9p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kern="0">
                <a:solidFill>
                  <a:srgbClr val="C00000"/>
                </a:solidFill>
              </a:rPr>
              <a:t>Stadsbodemmeesterschap</a:t>
            </a:r>
            <a:endParaRPr lang="en-GB" altLang="nl-NL" kern="0" dirty="0">
              <a:solidFill>
                <a:srgbClr val="C00000"/>
              </a:solidFill>
            </a:endParaRPr>
          </a:p>
        </p:txBody>
      </p:sp>
    </p:spTree>
    <p:extLst>
      <p:ext uri="{BB962C8B-B14F-4D97-AF65-F5344CB8AC3E}">
        <p14:creationId xmlns:p14="http://schemas.microsoft.com/office/powerpoint/2010/main" val="27254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5" descr="Deltaplan Ruimtelijke Adaptatie 2018 - Ruimtelijke adaptatie - Internet Explorer">
            <a:extLst>
              <a:ext uri="{FF2B5EF4-FFF2-40B4-BE49-F238E27FC236}">
                <a16:creationId xmlns:a16="http://schemas.microsoft.com/office/drawing/2014/main" id="{8FD4B2F3-458C-4DBB-B9D8-9800D5282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80072" y="1548259"/>
            <a:ext cx="7200553" cy="4420542"/>
          </a:xfrm>
          <a:prstGeom prst="rect">
            <a:avLst/>
          </a:prstGeom>
        </p:spPr>
      </p:pic>
      <p:sp>
        <p:nvSpPr>
          <p:cNvPr id="3" name="Tijdelijke aanduiding voor inhoud 2">
            <a:extLst>
              <a:ext uri="{FF2B5EF4-FFF2-40B4-BE49-F238E27FC236}">
                <a16:creationId xmlns:a16="http://schemas.microsoft.com/office/drawing/2014/main" id="{79C59489-42D4-4DBA-8CBE-C35802D6875A}"/>
              </a:ext>
            </a:extLst>
          </p:cNvPr>
          <p:cNvSpPr>
            <a:spLocks noGrp="1"/>
          </p:cNvSpPr>
          <p:nvPr>
            <p:ph idx="1"/>
          </p:nvPr>
        </p:nvSpPr>
        <p:spPr>
          <a:xfrm>
            <a:off x="143768" y="3995861"/>
            <a:ext cx="7048500" cy="3271962"/>
          </a:xfrm>
        </p:spPr>
        <p:txBody>
          <a:bodyPr/>
          <a:lstStyle/>
          <a:p>
            <a:r>
              <a:rPr lang="nl-NL" sz="2400" dirty="0">
                <a:solidFill>
                  <a:schemeClr val="accent5"/>
                </a:solidFill>
              </a:rPr>
              <a:t>Stresstest (gestandaardiseerd)</a:t>
            </a:r>
          </a:p>
          <a:p>
            <a:r>
              <a:rPr lang="nl-NL" sz="2400" dirty="0">
                <a:solidFill>
                  <a:schemeClr val="accent5"/>
                </a:solidFill>
              </a:rPr>
              <a:t>Hitteplan</a:t>
            </a:r>
          </a:p>
          <a:p>
            <a:r>
              <a:rPr lang="nl-NL" sz="2400" dirty="0">
                <a:solidFill>
                  <a:schemeClr val="accent5"/>
                </a:solidFill>
              </a:rPr>
              <a:t>Groen (Operatie </a:t>
            </a:r>
            <a:r>
              <a:rPr lang="nl-NL" sz="2400" dirty="0" err="1">
                <a:solidFill>
                  <a:schemeClr val="accent5"/>
                </a:solidFill>
              </a:rPr>
              <a:t>Steekbreek</a:t>
            </a:r>
            <a:r>
              <a:rPr lang="nl-NL" sz="2400" dirty="0">
                <a:solidFill>
                  <a:schemeClr val="accent5"/>
                </a:solidFill>
              </a:rPr>
              <a:t>)</a:t>
            </a:r>
          </a:p>
          <a:p>
            <a:r>
              <a:rPr lang="nl-NL" sz="2400" dirty="0" err="1">
                <a:solidFill>
                  <a:schemeClr val="accent5"/>
                </a:solidFill>
              </a:rPr>
              <a:t>Klimaateffectatlas</a:t>
            </a:r>
            <a:endParaRPr lang="nl-NL" sz="2400" dirty="0">
              <a:solidFill>
                <a:schemeClr val="accent5"/>
              </a:solidFill>
            </a:endParaRPr>
          </a:p>
          <a:p>
            <a:endParaRPr lang="nl-NL" sz="2400" dirty="0">
              <a:solidFill>
                <a:schemeClr val="accent5"/>
              </a:solidFill>
            </a:endParaRPr>
          </a:p>
          <a:p>
            <a:r>
              <a:rPr lang="nl-NL" sz="2400" dirty="0">
                <a:solidFill>
                  <a:schemeClr val="accent5"/>
                </a:solidFill>
              </a:rPr>
              <a:t>Gemeenten hebben een zorgplicht voor grondwateroverlast en -onderlast in het openbaar gebied, maar ook eigenaren van onroerend goed hebben een grote eigen verantwoordelijkheid voor schade door grondwater.</a:t>
            </a:r>
          </a:p>
          <a:p>
            <a:endParaRPr lang="nl-NL" dirty="0"/>
          </a:p>
        </p:txBody>
      </p:sp>
      <p:sp>
        <p:nvSpPr>
          <p:cNvPr id="5" name="Rectangle 1">
            <a:extLst>
              <a:ext uri="{FF2B5EF4-FFF2-40B4-BE49-F238E27FC236}">
                <a16:creationId xmlns:a16="http://schemas.microsoft.com/office/drawing/2014/main" id="{5FFCBF05-CCE8-4AFE-B1D3-6A03938171F6}"/>
              </a:ext>
            </a:extLst>
          </p:cNvPr>
          <p:cNvSpPr>
            <a:spLocks noGrp="1" noChangeArrowheads="1"/>
          </p:cNvSpPr>
          <p:nvPr>
            <p:ph type="title"/>
          </p:nvPr>
        </p:nvSpPr>
        <p:spPr>
          <a:xfrm>
            <a:off x="2304008" y="683493"/>
            <a:ext cx="7632079" cy="706884"/>
          </a:xfrm>
        </p:spPr>
        <p:txBody>
          <a:bodyPr/>
          <a:lstStyle/>
          <a:p>
            <a:pPr eaLnBrk="1">
              <a:lnSpc>
                <a:spcPct val="9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nl-NL" b="1" dirty="0" err="1">
                <a:solidFill>
                  <a:srgbClr val="C00000"/>
                </a:solidFill>
              </a:rPr>
              <a:t>Stadsbodemmeesterschap</a:t>
            </a:r>
            <a:endParaRPr lang="en-GB" altLang="nl-NL" b="1" dirty="0">
              <a:solidFill>
                <a:srgbClr val="C00000"/>
              </a:solidFill>
            </a:endParaRPr>
          </a:p>
        </p:txBody>
      </p:sp>
    </p:spTree>
    <p:extLst>
      <p:ext uri="{BB962C8B-B14F-4D97-AF65-F5344CB8AC3E}">
        <p14:creationId xmlns:p14="http://schemas.microsoft.com/office/powerpoint/2010/main" val="1794835804"/>
      </p:ext>
    </p:extLst>
  </p:cSld>
  <p:clrMapOvr>
    <a:masterClrMapping/>
  </p:clrMapOvr>
</p:sld>
</file>

<file path=ppt/theme/theme1.xml><?xml version="1.0" encoding="utf-8"?>
<a:theme xmlns:a="http://schemas.openxmlformats.org/drawingml/2006/main" name="1_Office-thema">
  <a:themeElements>
    <a:clrScheme name="SBB">
      <a:dk1>
        <a:srgbClr val="000000"/>
      </a:dk1>
      <a:lt1>
        <a:srgbClr val="FFFFFF"/>
      </a:lt1>
      <a:dk2>
        <a:srgbClr val="000000"/>
      </a:dk2>
      <a:lt2>
        <a:srgbClr val="808080"/>
      </a:lt2>
      <a:accent1>
        <a:srgbClr val="6AAD46"/>
      </a:accent1>
      <a:accent2>
        <a:srgbClr val="F0BB40"/>
      </a:accent2>
      <a:accent3>
        <a:srgbClr val="DD762E"/>
      </a:accent3>
      <a:accent4>
        <a:srgbClr val="479DDC"/>
      </a:accent4>
      <a:accent5>
        <a:srgbClr val="3174B8"/>
      </a:accent5>
      <a:accent6>
        <a:srgbClr val="5A2A7E"/>
      </a:accent6>
      <a:hlink>
        <a:srgbClr val="9F6F44"/>
      </a:hlink>
      <a:folHlink>
        <a:srgbClr val="B2B2B2"/>
      </a:folHlink>
    </a:clrScheme>
    <a:fontScheme name="Office-thema">
      <a:majorFont>
        <a:latin typeface="Arial Bold"/>
        <a:ea typeface="Arial"/>
        <a:cs typeface="Arial"/>
      </a:majorFont>
      <a:minorFont>
        <a:latin typeface="Arial"/>
        <a:ea typeface="Arial"/>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67000"/>
          </a:lnSpc>
          <a:spcBef>
            <a:spcPct val="0"/>
          </a:spcBef>
          <a:spcAft>
            <a:spcPct val="0"/>
          </a:spcAft>
          <a:buClr>
            <a:srgbClr val="000000"/>
          </a:buClr>
          <a:buSzPct val="45000"/>
          <a:buFont typeface="Wingdings" pitchFamily="-112" charset="2"/>
          <a:buNone/>
          <a:tabLst/>
          <a:defRPr kumimoji="0" lang="en-GB" sz="1800" b="0"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67000"/>
          </a:lnSpc>
          <a:spcBef>
            <a:spcPct val="0"/>
          </a:spcBef>
          <a:spcAft>
            <a:spcPct val="0"/>
          </a:spcAft>
          <a:buClr>
            <a:srgbClr val="000000"/>
          </a:buClr>
          <a:buSzPct val="45000"/>
          <a:buFont typeface="Wingdings" pitchFamily="-112" charset="2"/>
          <a:buNone/>
          <a:tabLst/>
          <a:defRPr kumimoji="0" lang="en-GB" sz="1800" b="0" i="0" u="none" strike="noStrike" cap="none" normalizeH="0" baseline="0">
            <a:ln>
              <a:noFill/>
            </a:ln>
            <a:solidFill>
              <a:schemeClr val="bg1"/>
            </a:solidFill>
            <a:effectLst/>
            <a:latin typeface="Arial" pitchFamily="-112"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549</Words>
  <Application>Microsoft Office PowerPoint</Application>
  <PresentationFormat>Aangepast</PresentationFormat>
  <Paragraphs>97</Paragraphs>
  <Slides>23</Slides>
  <Notes>4</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23</vt:i4>
      </vt:variant>
    </vt:vector>
  </HeadingPairs>
  <TitlesOfParts>
    <vt:vector size="31" baseType="lpstr">
      <vt:lpstr>Arial</vt:lpstr>
      <vt:lpstr>Arial Bold</vt:lpstr>
      <vt:lpstr>Calibri</vt:lpstr>
      <vt:lpstr>Calibri Light</vt:lpstr>
      <vt:lpstr>Times New Roman</vt:lpstr>
      <vt:lpstr>Wingdings</vt:lpstr>
      <vt:lpstr>1_Office-thema</vt:lpstr>
      <vt:lpstr>Acrobat Document</vt:lpstr>
      <vt:lpstr>PowerPoint-presentatie</vt:lpstr>
      <vt:lpstr>Stadsbodemmeesterschap</vt:lpstr>
      <vt:lpstr>Stadsbodemmeesterschap</vt:lpstr>
      <vt:lpstr>Stadsbodemmeesterschap</vt:lpstr>
      <vt:lpstr>PowerPoint-presentatie</vt:lpstr>
      <vt:lpstr>PowerPoint-presentatie</vt:lpstr>
      <vt:lpstr>PowerPoint-presentatie</vt:lpstr>
      <vt:lpstr>PowerPoint-presentatie</vt:lpstr>
      <vt:lpstr>Stadsbodemmeesterschap</vt:lpstr>
      <vt:lpstr>PowerPoint-presentatie</vt:lpstr>
      <vt:lpstr>PowerPoint-presentatie</vt:lpstr>
      <vt:lpstr>PowerPoint-presentatie</vt:lpstr>
      <vt:lpstr>PowerPoint-presentatie</vt:lpstr>
      <vt:lpstr>Ofwel:</vt:lpstr>
      <vt:lpstr>Stadsbodemmeesterschap</vt:lpstr>
      <vt:lpstr>Stadsbodemmeesterschap</vt:lpstr>
      <vt:lpstr>Stadsbodemmeesterschap</vt:lpstr>
      <vt:lpstr>Stadsbodem-meesterschap</vt:lpstr>
      <vt:lpstr>Stadsbodemmeesterschap</vt:lpstr>
      <vt:lpstr>Programma ‘verkenning’ (urgentie &amp; opgave)</vt:lpstr>
      <vt:lpstr>PowerPoint-presentatie</vt:lpstr>
      <vt:lpstr>Programma ‘vervolg’ (toekomst en oogst)</vt:lpstr>
      <vt:lpstr>Oogst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Diane Zijderlaan</cp:lastModifiedBy>
  <cp:revision>47</cp:revision>
  <dcterms:created xsi:type="dcterms:W3CDTF">2016-10-07T10:16:43Z</dcterms:created>
  <dcterms:modified xsi:type="dcterms:W3CDTF">2019-05-21T08:36:28Z</dcterms:modified>
</cp:coreProperties>
</file>