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a1d34cdf86ed4f48" Type="http://schemas.microsoft.com/office/2006/relationships/ui/extensibility" Target="customUI/customUI.xml"/><Relationship Id="rId5" Type="http://schemas.openxmlformats.org/officeDocument/2006/relationships/custom-properties" Target="docProps/custom.xml"/><Relationship Id="Rafdc7e77197f4eaf"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59" r:id="rId2"/>
    <p:sldId id="271" r:id="rId3"/>
    <p:sldId id="272" r:id="rId4"/>
    <p:sldId id="273" r:id="rId5"/>
    <p:sldId id="277" r:id="rId6"/>
    <p:sldId id="274" r:id="rId7"/>
    <p:sldId id="276" r:id="rId8"/>
    <p:sldId id="275" r:id="rId9"/>
    <p:sldId id="278" r:id="rId10"/>
    <p:sldId id="262" r:id="rId11"/>
  </p:sldIdLst>
  <p:sldSz cx="9144000" cy="6858000" type="screen4x3"/>
  <p:notesSz cx="6805613" cy="9944100"/>
  <p:defaultTextStyle>
    <a:defPPr>
      <a:defRPr lang="en-US"/>
    </a:defPPr>
    <a:lvl1pPr algn="l" rtl="0" eaLnBrk="0" fontAlgn="base" hangingPunct="0">
      <a:spcBef>
        <a:spcPct val="50000"/>
      </a:spcBef>
      <a:spcAft>
        <a:spcPct val="0"/>
      </a:spcAft>
      <a:defRPr sz="2200" kern="1200">
        <a:solidFill>
          <a:schemeClr val="tx1"/>
        </a:solidFill>
        <a:latin typeface="Verdana" pitchFamily="34" charset="0"/>
        <a:ea typeface="+mn-ea"/>
        <a:cs typeface="+mn-cs"/>
      </a:defRPr>
    </a:lvl1pPr>
    <a:lvl2pPr marL="457200" algn="l" rtl="0" eaLnBrk="0" fontAlgn="base" hangingPunct="0">
      <a:spcBef>
        <a:spcPct val="50000"/>
      </a:spcBef>
      <a:spcAft>
        <a:spcPct val="0"/>
      </a:spcAft>
      <a:defRPr sz="2200" kern="1200">
        <a:solidFill>
          <a:schemeClr val="tx1"/>
        </a:solidFill>
        <a:latin typeface="Verdana" pitchFamily="34" charset="0"/>
        <a:ea typeface="+mn-ea"/>
        <a:cs typeface="+mn-cs"/>
      </a:defRPr>
    </a:lvl2pPr>
    <a:lvl3pPr marL="914400" algn="l" rtl="0" eaLnBrk="0" fontAlgn="base" hangingPunct="0">
      <a:spcBef>
        <a:spcPct val="50000"/>
      </a:spcBef>
      <a:spcAft>
        <a:spcPct val="0"/>
      </a:spcAft>
      <a:defRPr sz="2200" kern="1200">
        <a:solidFill>
          <a:schemeClr val="tx1"/>
        </a:solidFill>
        <a:latin typeface="Verdana" pitchFamily="34" charset="0"/>
        <a:ea typeface="+mn-ea"/>
        <a:cs typeface="+mn-cs"/>
      </a:defRPr>
    </a:lvl3pPr>
    <a:lvl4pPr marL="1371600" algn="l" rtl="0" eaLnBrk="0" fontAlgn="base" hangingPunct="0">
      <a:spcBef>
        <a:spcPct val="50000"/>
      </a:spcBef>
      <a:spcAft>
        <a:spcPct val="0"/>
      </a:spcAft>
      <a:defRPr sz="2200" kern="1200">
        <a:solidFill>
          <a:schemeClr val="tx1"/>
        </a:solidFill>
        <a:latin typeface="Verdana" pitchFamily="34" charset="0"/>
        <a:ea typeface="+mn-ea"/>
        <a:cs typeface="+mn-cs"/>
      </a:defRPr>
    </a:lvl4pPr>
    <a:lvl5pPr marL="1828800" algn="l" rtl="0" eaLnBrk="0" fontAlgn="base" hangingPunct="0">
      <a:spcBef>
        <a:spcPct val="50000"/>
      </a:spcBef>
      <a:spcAft>
        <a:spcPct val="0"/>
      </a:spcAft>
      <a:defRPr sz="2200" kern="1200">
        <a:solidFill>
          <a:schemeClr val="tx1"/>
        </a:solidFill>
        <a:latin typeface="Verdana" pitchFamily="34" charset="0"/>
        <a:ea typeface="+mn-ea"/>
        <a:cs typeface="+mn-cs"/>
      </a:defRPr>
    </a:lvl5pPr>
    <a:lvl6pPr marL="2286000" algn="l" defTabSz="914400" rtl="0" eaLnBrk="1" latinLnBrk="0" hangingPunct="1">
      <a:defRPr sz="2200" kern="1200">
        <a:solidFill>
          <a:schemeClr val="tx1"/>
        </a:solidFill>
        <a:latin typeface="Verdana" pitchFamily="34" charset="0"/>
        <a:ea typeface="+mn-ea"/>
        <a:cs typeface="+mn-cs"/>
      </a:defRPr>
    </a:lvl6pPr>
    <a:lvl7pPr marL="2743200" algn="l" defTabSz="914400" rtl="0" eaLnBrk="1" latinLnBrk="0" hangingPunct="1">
      <a:defRPr sz="2200" kern="1200">
        <a:solidFill>
          <a:schemeClr val="tx1"/>
        </a:solidFill>
        <a:latin typeface="Verdana" pitchFamily="34" charset="0"/>
        <a:ea typeface="+mn-ea"/>
        <a:cs typeface="+mn-cs"/>
      </a:defRPr>
    </a:lvl7pPr>
    <a:lvl8pPr marL="3200400" algn="l" defTabSz="914400" rtl="0" eaLnBrk="1" latinLnBrk="0" hangingPunct="1">
      <a:defRPr sz="2200" kern="1200">
        <a:solidFill>
          <a:schemeClr val="tx1"/>
        </a:solidFill>
        <a:latin typeface="Verdana" pitchFamily="34" charset="0"/>
        <a:ea typeface="+mn-ea"/>
        <a:cs typeface="+mn-cs"/>
      </a:defRPr>
    </a:lvl8pPr>
    <a:lvl9pPr marL="3657600" algn="l" defTabSz="914400" rtl="0" eaLnBrk="1" latinLnBrk="0" hangingPunct="1">
      <a:defRPr sz="2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47"/>
    <a:srgbClr val="007BC7"/>
    <a:srgbClr val="F9E11E"/>
    <a:srgbClr val="000000"/>
    <a:srgbClr val="55286E"/>
    <a:srgbClr val="FFFFFF"/>
    <a:srgbClr val="0E3B6E"/>
    <a:srgbClr val="005187"/>
    <a:srgbClr val="00423C"/>
    <a:srgbClr val="0E6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88058" autoAdjust="0"/>
  </p:normalViewPr>
  <p:slideViewPr>
    <p:cSldViewPr>
      <p:cViewPr>
        <p:scale>
          <a:sx n="100" d="100"/>
          <a:sy n="100" d="100"/>
        </p:scale>
        <p:origin x="-942" y="372"/>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3204" y="-7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524469" y="470737"/>
            <a:ext cx="5769162" cy="43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3450">
              <a:spcBef>
                <a:spcPct val="0"/>
              </a:spcBef>
              <a:defRPr sz="1000">
                <a:latin typeface="Arial" charset="0"/>
              </a:defRPr>
            </a:lvl1pPr>
          </a:lstStyle>
          <a:p>
            <a:endParaRPr lang="nl-NL"/>
          </a:p>
        </p:txBody>
      </p:sp>
      <p:sp>
        <p:nvSpPr>
          <p:cNvPr id="32771" name="Rectangle 3"/>
          <p:cNvSpPr>
            <a:spLocks noGrp="1" noChangeArrowheads="1"/>
          </p:cNvSpPr>
          <p:nvPr>
            <p:ph type="dt" sz="quarter" idx="1"/>
          </p:nvPr>
        </p:nvSpPr>
        <p:spPr bwMode="auto">
          <a:xfrm>
            <a:off x="524469" y="120616"/>
            <a:ext cx="2948579" cy="15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3450">
              <a:spcBef>
                <a:spcPct val="0"/>
              </a:spcBef>
              <a:defRPr sz="800">
                <a:latin typeface="Arial" charset="0"/>
              </a:defRPr>
            </a:lvl1pPr>
          </a:lstStyle>
          <a:p>
            <a:endParaRPr lang="nl-NL"/>
          </a:p>
        </p:txBody>
      </p:sp>
      <p:sp>
        <p:nvSpPr>
          <p:cNvPr id="32772" name="Rectangle 4"/>
          <p:cNvSpPr>
            <a:spLocks noGrp="1" noChangeArrowheads="1"/>
          </p:cNvSpPr>
          <p:nvPr>
            <p:ph type="ftr" sz="quarter" idx="2"/>
          </p:nvPr>
        </p:nvSpPr>
        <p:spPr bwMode="auto">
          <a:xfrm>
            <a:off x="524469" y="9446561"/>
            <a:ext cx="5919010" cy="49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33450">
              <a:spcBef>
                <a:spcPct val="0"/>
              </a:spcBef>
              <a:defRPr sz="1000">
                <a:latin typeface="Arial" charset="0"/>
              </a:defRPr>
            </a:lvl1pPr>
          </a:lstStyle>
          <a:p>
            <a:r>
              <a:rPr lang="nl-NL"/>
              <a:t>Eventuele voettekst</a:t>
            </a:r>
          </a:p>
        </p:txBody>
      </p:sp>
      <p:sp>
        <p:nvSpPr>
          <p:cNvPr id="32773" name="Rectangle 5"/>
          <p:cNvSpPr>
            <a:spLocks noGrp="1" noChangeArrowheads="1"/>
          </p:cNvSpPr>
          <p:nvPr>
            <p:ph type="sldNum" sz="quarter" idx="3"/>
          </p:nvPr>
        </p:nvSpPr>
        <p:spPr bwMode="auto">
          <a:xfrm>
            <a:off x="6502794" y="9446561"/>
            <a:ext cx="224773" cy="49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defTabSz="933450">
              <a:spcBef>
                <a:spcPct val="0"/>
              </a:spcBef>
              <a:defRPr sz="1000">
                <a:latin typeface="Arial" charset="0"/>
              </a:defRPr>
            </a:lvl1pPr>
          </a:lstStyle>
          <a:p>
            <a:fld id="{0E374DAA-8175-4415-A3BA-057B77C0EE0E}" type="slidenum">
              <a:rPr lang="nl-NL"/>
              <a:pPr/>
              <a:t>‹nr.›</a:t>
            </a:fld>
            <a:endParaRPr lang="nl-NL"/>
          </a:p>
        </p:txBody>
      </p:sp>
      <p:sp>
        <p:nvSpPr>
          <p:cNvPr id="32788" name="RubriceringEnMerking2"/>
          <p:cNvSpPr txBox="1">
            <a:spLocks noChangeArrowheads="1"/>
          </p:cNvSpPr>
          <p:nvPr/>
        </p:nvSpPr>
        <p:spPr bwMode="auto">
          <a:xfrm rot="-5400000">
            <a:off x="4609658" y="2942951"/>
            <a:ext cx="401885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0"/>
              </a:spcBef>
            </a:pPr>
            <a:endParaRPr lang="nl-NL" sz="800">
              <a:latin typeface="Arial" charset="0"/>
            </a:endParaRPr>
          </a:p>
        </p:txBody>
      </p:sp>
      <p:sp>
        <p:nvSpPr>
          <p:cNvPr id="32789" name="RubriceringEnMerking"/>
          <p:cNvSpPr txBox="1">
            <a:spLocks noChangeArrowheads="1"/>
          </p:cNvSpPr>
          <p:nvPr/>
        </p:nvSpPr>
        <p:spPr bwMode="auto">
          <a:xfrm rot="-5400000">
            <a:off x="4608098" y="6891442"/>
            <a:ext cx="401885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endParaRPr lang="nl-NL" sz="800">
              <a:latin typeface="Arial" charset="0"/>
            </a:endParaRPr>
          </a:p>
        </p:txBody>
      </p:sp>
    </p:spTree>
    <p:extLst>
      <p:ext uri="{BB962C8B-B14F-4D97-AF65-F5344CB8AC3E}">
        <p14:creationId xmlns:p14="http://schemas.microsoft.com/office/powerpoint/2010/main" val="254635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24469" y="472412"/>
            <a:ext cx="5769162" cy="43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3450">
              <a:spcBef>
                <a:spcPct val="0"/>
              </a:spcBef>
              <a:defRPr sz="1000">
                <a:latin typeface="Arial" charset="0"/>
              </a:defRPr>
            </a:lvl1pPr>
          </a:lstStyle>
          <a:p>
            <a:endParaRPr lang="en-US"/>
          </a:p>
        </p:txBody>
      </p:sp>
      <p:sp>
        <p:nvSpPr>
          <p:cNvPr id="5123" name="Rectangle 3"/>
          <p:cNvSpPr>
            <a:spLocks noGrp="1" noChangeArrowheads="1"/>
          </p:cNvSpPr>
          <p:nvPr>
            <p:ph type="dt" idx="1"/>
          </p:nvPr>
        </p:nvSpPr>
        <p:spPr bwMode="auto">
          <a:xfrm>
            <a:off x="522909" y="120616"/>
            <a:ext cx="2948578" cy="15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3450">
              <a:spcBef>
                <a:spcPct val="0"/>
              </a:spcBef>
              <a:defRPr sz="8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355600" y="984250"/>
            <a:ext cx="4970463"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524469" y="4905042"/>
            <a:ext cx="4645299" cy="405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Klik om het opmaakprofiel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5126" name="Rectangle 6"/>
          <p:cNvSpPr>
            <a:spLocks noGrp="1" noChangeArrowheads="1"/>
          </p:cNvSpPr>
          <p:nvPr>
            <p:ph type="ftr" sz="quarter" idx="4"/>
          </p:nvPr>
        </p:nvSpPr>
        <p:spPr bwMode="auto">
          <a:xfrm>
            <a:off x="522909" y="9446561"/>
            <a:ext cx="5995495" cy="49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33450">
              <a:spcBef>
                <a:spcPct val="0"/>
              </a:spcBef>
              <a:defRPr sz="1000">
                <a:latin typeface="Arial" charset="0"/>
              </a:defRPr>
            </a:lvl1pPr>
          </a:lstStyle>
          <a:p>
            <a:r>
              <a:rPr lang="en-US"/>
              <a:t>Eventuele voettekst</a:t>
            </a:r>
          </a:p>
        </p:txBody>
      </p:sp>
      <p:sp>
        <p:nvSpPr>
          <p:cNvPr id="5127" name="Rectangle 7"/>
          <p:cNvSpPr>
            <a:spLocks noGrp="1" noChangeArrowheads="1"/>
          </p:cNvSpPr>
          <p:nvPr>
            <p:ph type="sldNum" sz="quarter" idx="5"/>
          </p:nvPr>
        </p:nvSpPr>
        <p:spPr bwMode="auto">
          <a:xfrm>
            <a:off x="6504356" y="9446561"/>
            <a:ext cx="226333" cy="49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defTabSz="933450">
              <a:spcBef>
                <a:spcPct val="0"/>
              </a:spcBef>
              <a:defRPr sz="1000">
                <a:latin typeface="Arial" charset="0"/>
              </a:defRPr>
            </a:lvl1pPr>
          </a:lstStyle>
          <a:p>
            <a:fld id="{7C0D88E8-1530-474F-A7AB-EB6DE1C99DCC}" type="slidenum">
              <a:rPr lang="en-US"/>
              <a:pPr/>
              <a:t>‹nr.›</a:t>
            </a:fld>
            <a:endParaRPr lang="en-US"/>
          </a:p>
        </p:txBody>
      </p:sp>
      <p:sp>
        <p:nvSpPr>
          <p:cNvPr id="5139" name="RubriceringEnMerking2"/>
          <p:cNvSpPr txBox="1">
            <a:spLocks noChangeArrowheads="1"/>
          </p:cNvSpPr>
          <p:nvPr/>
        </p:nvSpPr>
        <p:spPr bwMode="auto">
          <a:xfrm rot="-5400000">
            <a:off x="4609658" y="2942951"/>
            <a:ext cx="401885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0"/>
              </a:spcBef>
            </a:pPr>
            <a:endParaRPr lang="nl-NL" sz="800">
              <a:latin typeface="Arial" charset="0"/>
            </a:endParaRPr>
          </a:p>
        </p:txBody>
      </p:sp>
      <p:sp>
        <p:nvSpPr>
          <p:cNvPr id="5140" name="RubriceringEnMerking"/>
          <p:cNvSpPr txBox="1">
            <a:spLocks noChangeArrowheads="1"/>
          </p:cNvSpPr>
          <p:nvPr/>
        </p:nvSpPr>
        <p:spPr bwMode="auto">
          <a:xfrm rot="-5400000">
            <a:off x="4608098" y="6891442"/>
            <a:ext cx="401885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endParaRPr lang="nl-NL" sz="800">
              <a:latin typeface="Arial" charset="0"/>
            </a:endParaRPr>
          </a:p>
        </p:txBody>
      </p:sp>
    </p:spTree>
    <p:extLst>
      <p:ext uri="{BB962C8B-B14F-4D97-AF65-F5344CB8AC3E}">
        <p14:creationId xmlns:p14="http://schemas.microsoft.com/office/powerpoint/2010/main" val="757756452"/>
      </p:ext>
    </p:extLst>
  </p:cSld>
  <p:clrMap bg1="lt1" tx1="dk1" bg2="lt2" tx2="dk2" accent1="accent1" accent2="accent2" accent3="accent3" accent4="accent4" accent5="accent5" accent6="accent6" hlink="hlink" folHlink="folHlink"/>
  <p:hf hdr="0" dt="0"/>
  <p:notesStyle>
    <a:lvl1pPr algn="l" rtl="0" eaLnBrk="0" fontAlgn="base" hangingPunct="0">
      <a:lnSpc>
        <a:spcPct val="110000"/>
      </a:lnSpc>
      <a:spcBef>
        <a:spcPct val="0"/>
      </a:spcBef>
      <a:spcAft>
        <a:spcPct val="0"/>
      </a:spcAft>
      <a:defRPr sz="1000" kern="1200">
        <a:solidFill>
          <a:schemeClr val="tx1"/>
        </a:solidFill>
        <a:latin typeface="Arial" charset="0"/>
        <a:ea typeface="+mn-ea"/>
        <a:cs typeface="+mn-cs"/>
      </a:defRPr>
    </a:lvl1pPr>
    <a:lvl2pPr marL="190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2pPr>
    <a:lvl3pPr marL="381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3pPr>
    <a:lvl4pPr marL="571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4pPr>
    <a:lvl5pPr marL="762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1</a:t>
            </a:fld>
            <a:endParaRPr lang="en-US"/>
          </a:p>
        </p:txBody>
      </p:sp>
    </p:spTree>
    <p:extLst>
      <p:ext uri="{BB962C8B-B14F-4D97-AF65-F5344CB8AC3E}">
        <p14:creationId xmlns:p14="http://schemas.microsoft.com/office/powerpoint/2010/main" val="238918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10</a:t>
            </a:fld>
            <a:endParaRPr lang="en-US"/>
          </a:p>
        </p:txBody>
      </p:sp>
    </p:spTree>
    <p:extLst>
      <p:ext uri="{BB962C8B-B14F-4D97-AF65-F5344CB8AC3E}">
        <p14:creationId xmlns:p14="http://schemas.microsoft.com/office/powerpoint/2010/main" val="212106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2</a:t>
            </a:fld>
            <a:endParaRPr lang="en-US"/>
          </a:p>
        </p:txBody>
      </p:sp>
    </p:spTree>
    <p:extLst>
      <p:ext uri="{BB962C8B-B14F-4D97-AF65-F5344CB8AC3E}">
        <p14:creationId xmlns:p14="http://schemas.microsoft.com/office/powerpoint/2010/main" val="313215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3</a:t>
            </a:fld>
            <a:endParaRPr lang="en-US"/>
          </a:p>
        </p:txBody>
      </p:sp>
    </p:spTree>
    <p:extLst>
      <p:ext uri="{BB962C8B-B14F-4D97-AF65-F5344CB8AC3E}">
        <p14:creationId xmlns:p14="http://schemas.microsoft.com/office/powerpoint/2010/main" val="60533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4</a:t>
            </a:fld>
            <a:endParaRPr lang="en-US"/>
          </a:p>
        </p:txBody>
      </p:sp>
    </p:spTree>
    <p:extLst>
      <p:ext uri="{BB962C8B-B14F-4D97-AF65-F5344CB8AC3E}">
        <p14:creationId xmlns:p14="http://schemas.microsoft.com/office/powerpoint/2010/main" val="521878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5</a:t>
            </a:fld>
            <a:endParaRPr lang="en-US"/>
          </a:p>
        </p:txBody>
      </p:sp>
    </p:spTree>
    <p:extLst>
      <p:ext uri="{BB962C8B-B14F-4D97-AF65-F5344CB8AC3E}">
        <p14:creationId xmlns:p14="http://schemas.microsoft.com/office/powerpoint/2010/main" val="278307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Stelsel: aansluiting op </a:t>
            </a:r>
            <a:r>
              <a:rPr lang="nl-NL" dirty="0" err="1" smtClean="0"/>
              <a:t>eOverheid</a:t>
            </a:r>
            <a:r>
              <a:rPr lang="nl-NL" dirty="0" smtClean="0"/>
              <a:t>,</a:t>
            </a:r>
            <a:r>
              <a:rPr lang="nl-NL" baseline="0" dirty="0" smtClean="0"/>
              <a:t> </a:t>
            </a:r>
            <a:r>
              <a:rPr lang="nl-NL" baseline="0" dirty="0" err="1" smtClean="0"/>
              <a:t>DigID</a:t>
            </a:r>
            <a:r>
              <a:rPr lang="nl-NL" baseline="0" dirty="0" smtClean="0"/>
              <a:t>, </a:t>
            </a:r>
            <a:r>
              <a:rPr lang="nl-NL" baseline="0" dirty="0" err="1" smtClean="0"/>
              <a:t>eHerkenning</a:t>
            </a:r>
            <a:r>
              <a:rPr lang="nl-NL" baseline="0" dirty="0" smtClean="0"/>
              <a:t>, ook Omgevingsloket</a:t>
            </a:r>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6</a:t>
            </a:fld>
            <a:endParaRPr lang="en-US"/>
          </a:p>
        </p:txBody>
      </p:sp>
    </p:spTree>
    <p:extLst>
      <p:ext uri="{BB962C8B-B14F-4D97-AF65-F5344CB8AC3E}">
        <p14:creationId xmlns:p14="http://schemas.microsoft.com/office/powerpoint/2010/main" val="1585725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Product kan zijn kaart waaruit blijkt of bouwen met tuin mag zonder onderzoek, of als wel onderzoek nodig is een verwijzing naar</a:t>
            </a:r>
            <a:r>
              <a:rPr lang="nl-NL" baseline="0" dirty="0" smtClean="0"/>
              <a:t> data die bruikbaar kan zijn bij vooronderzoek.</a:t>
            </a:r>
            <a:endParaRPr lang="nl-NL" dirty="0" smtClean="0"/>
          </a:p>
          <a:p>
            <a:r>
              <a:rPr lang="nl-NL" dirty="0" smtClean="0"/>
              <a:t>BIDON kan nooit</a:t>
            </a:r>
            <a:r>
              <a:rPr lang="nl-NL" baseline="0" dirty="0" smtClean="0"/>
              <a:t> onderdeel worden van IH: niet bestendig;(3B: bestendig bruikbaar beschikbaar)</a:t>
            </a:r>
          </a:p>
          <a:p>
            <a:r>
              <a:rPr lang="nl-NL" baseline="0" dirty="0" smtClean="0"/>
              <a:t>BRO staat hier wat anders in dan andere basisregistraties</a:t>
            </a:r>
          </a:p>
          <a:p>
            <a:endParaRPr lang="nl-NL" baseline="0" dirty="0" smtClean="0"/>
          </a:p>
          <a:p>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7</a:t>
            </a:fld>
            <a:endParaRPr lang="en-US"/>
          </a:p>
        </p:txBody>
      </p:sp>
    </p:spTree>
    <p:extLst>
      <p:ext uri="{BB962C8B-B14F-4D97-AF65-F5344CB8AC3E}">
        <p14:creationId xmlns:p14="http://schemas.microsoft.com/office/powerpoint/2010/main" val="2293690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8</a:t>
            </a:fld>
            <a:endParaRPr lang="en-US"/>
          </a:p>
        </p:txBody>
      </p:sp>
    </p:spTree>
    <p:extLst>
      <p:ext uri="{BB962C8B-B14F-4D97-AF65-F5344CB8AC3E}">
        <p14:creationId xmlns:p14="http://schemas.microsoft.com/office/powerpoint/2010/main" val="249860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en-US" smtClean="0"/>
              <a:t>Eventuele voettekst</a:t>
            </a:r>
            <a:endParaRPr lang="en-US"/>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9</a:t>
            </a:fld>
            <a:endParaRPr lang="en-US"/>
          </a:p>
        </p:txBody>
      </p:sp>
    </p:spTree>
    <p:extLst>
      <p:ext uri="{BB962C8B-B14F-4D97-AF65-F5344CB8AC3E}">
        <p14:creationId xmlns:p14="http://schemas.microsoft.com/office/powerpoint/2010/main" val="1436234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7357" name="Rectangle 189" descr="Bar_Right"/>
          <p:cNvSpPr>
            <a:spLocks noChangeArrowheads="1"/>
          </p:cNvSpPr>
          <p:nvPr/>
        </p:nvSpPr>
        <p:spPr bwMode="auto">
          <a:xfrm>
            <a:off x="4572000" y="0"/>
            <a:ext cx="4572000" cy="6858000"/>
          </a:xfrm>
          <a:prstGeom prst="rect">
            <a:avLst/>
          </a:prstGeom>
          <a:solidFill>
            <a:srgbClr val="F9E11E"/>
          </a:solidFill>
          <a:ln>
            <a:noFill/>
          </a:ln>
          <a:effectLst/>
          <a:extLst/>
        </p:spPr>
        <p:txBody>
          <a:bodyPr wrap="none" lIns="0" tIns="0" rIns="0" bIns="0" anchor="ctr"/>
          <a:lstStyle/>
          <a:p>
            <a:pPr algn="ctr"/>
            <a:endParaRPr lang="nl-NL" sz="2600">
              <a:solidFill>
                <a:schemeClr val="bg1"/>
              </a:solidFill>
            </a:endParaRPr>
          </a:p>
        </p:txBody>
      </p:sp>
      <p:sp>
        <p:nvSpPr>
          <p:cNvPr id="7325" name="Rectangle 157"/>
          <p:cNvSpPr>
            <a:spLocks noChangeArrowheads="1"/>
          </p:cNvSpPr>
          <p:nvPr/>
        </p:nvSpPr>
        <p:spPr bwMode="auto">
          <a:xfrm>
            <a:off x="4933950" y="2474913"/>
            <a:ext cx="35988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endParaRPr lang="nl-NL" sz="2600">
              <a:solidFill>
                <a:schemeClr val="bg1"/>
              </a:solidFill>
            </a:endParaRPr>
          </a:p>
        </p:txBody>
      </p:sp>
      <p:sp>
        <p:nvSpPr>
          <p:cNvPr id="7339"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p>
        </p:txBody>
      </p:sp>
      <p:pic>
        <p:nvPicPr>
          <p:cNvPr id="7363" name="LogoLandmach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175"/>
            <a:ext cx="9143999" cy="1999487"/>
          </a:xfrm>
          <a:prstGeom prst="rect">
            <a:avLst/>
          </a:prstGeom>
          <a:noFill/>
          <a:extLst>
            <a:ext uri="{909E8E84-426E-40DD-AFC4-6F175D3DCCD1}">
              <a14:hiddenFill xmlns:a14="http://schemas.microsoft.com/office/drawing/2010/main">
                <a:solidFill>
                  <a:srgbClr val="FFFFFF"/>
                </a:solidFill>
              </a14:hiddenFill>
            </a:ext>
          </a:extLst>
        </p:spPr>
      </p:pic>
      <p:sp>
        <p:nvSpPr>
          <p:cNvPr id="7364" name="Rectangle 196"/>
          <p:cNvSpPr>
            <a:spLocks noGrp="1" noChangeArrowheads="1"/>
          </p:cNvSpPr>
          <p:nvPr>
            <p:ph type="ctrTitle"/>
          </p:nvPr>
        </p:nvSpPr>
        <p:spPr>
          <a:xfrm>
            <a:off x="5036400" y="2880000"/>
            <a:ext cx="3598863" cy="856800"/>
          </a:xfrm>
        </p:spPr>
        <p:txBody>
          <a:bodyPr lIns="0" tIns="0" rIns="0" bIns="0" anchor="b">
            <a:noAutofit/>
          </a:bodyPr>
          <a:lstStyle>
            <a:lvl1pPr>
              <a:defRPr>
                <a:solidFill>
                  <a:schemeClr val="tx1"/>
                </a:solidFill>
              </a:defRPr>
            </a:lvl1pPr>
          </a:lstStyle>
          <a:p>
            <a:pPr lvl="0"/>
            <a:r>
              <a:rPr lang="nl-NL" noProof="0" dirty="0" smtClean="0"/>
              <a:t>Klik om de stijl te </a:t>
            </a:r>
            <a:r>
              <a:rPr lang="nl-NL" noProof="0" dirty="0" err="1" smtClean="0"/>
              <a:t>bewerken</a:t>
            </a:r>
            <a:endParaRPr lang="nl-NL" noProof="0" dirty="0" smtClean="0"/>
          </a:p>
        </p:txBody>
      </p:sp>
      <p:sp>
        <p:nvSpPr>
          <p:cNvPr id="7374" name="Rectangle 206"/>
          <p:cNvSpPr>
            <a:spLocks noGrp="1" noChangeArrowheads="1"/>
          </p:cNvSpPr>
          <p:nvPr>
            <p:ph type="subTitle" idx="1"/>
          </p:nvPr>
        </p:nvSpPr>
        <p:spPr>
          <a:xfrm>
            <a:off x="5036400" y="3780000"/>
            <a:ext cx="3598863" cy="1753200"/>
          </a:xfrm>
        </p:spPr>
        <p:txBody>
          <a:bodyPr lIns="0" tIns="0" rIns="0" bIns="0"/>
          <a:lstStyle>
            <a:lvl1pPr marL="0" indent="0">
              <a:buNone/>
              <a:defRPr sz="1800">
                <a:solidFill>
                  <a:srgbClr val="007BC7"/>
                </a:solidFill>
              </a:defRPr>
            </a:lvl1pPr>
          </a:lstStyle>
          <a:p>
            <a:pPr lvl="0"/>
            <a:r>
              <a:rPr lang="nl-NL" noProof="0" dirty="0" smtClean="0"/>
              <a:t>Klik om de </a:t>
            </a:r>
            <a:r>
              <a:rPr lang="nl-NL" noProof="0" dirty="0" err="1" smtClean="0"/>
              <a:t>ondertitelstijl</a:t>
            </a:r>
            <a:r>
              <a:rPr lang="nl-NL" noProof="0" dirty="0" smtClean="0"/>
              <a:t> van het model te bewerken</a:t>
            </a:r>
          </a:p>
        </p:txBody>
      </p:sp>
      <p:sp>
        <p:nvSpPr>
          <p:cNvPr id="18" name="Date Placeholder 1" descr="Date"/>
          <p:cNvSpPr>
            <a:spLocks noGrp="1"/>
          </p:cNvSpPr>
          <p:nvPr>
            <p:ph type="dt" sz="half" idx="2"/>
          </p:nvPr>
        </p:nvSpPr>
        <p:spPr>
          <a:xfrm>
            <a:off x="5036400" y="6516000"/>
            <a:ext cx="3931200" cy="208800"/>
          </a:xfrm>
          <a:prstGeom prst="rect">
            <a:avLst/>
          </a:prstGeom>
        </p:spPr>
        <p:txBody>
          <a:bodyPr vert="horz" lIns="91440" tIns="45720" rIns="91440" bIns="45720" rtlCol="0" anchor="ctr"/>
          <a:lstStyle>
            <a:lvl1pPr algn="l">
              <a:defRPr sz="1000">
                <a:solidFill>
                  <a:schemeClr val="tx1"/>
                </a:solidFill>
              </a:defRPr>
            </a:lvl1pPr>
          </a:lstStyle>
          <a:p>
            <a:fld id="{39EEBB28-2843-47FF-9D20-2DB265EC321D}" type="datetime4">
              <a:rPr lang="nl-NL" noProof="0" smtClean="0"/>
              <a:pPr/>
              <a:t>30 november 2016</a:t>
            </a:fld>
            <a:endParaRPr lang="nl-NL"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smtClean="0"/>
              <a:t>Klik</a:t>
            </a:r>
            <a:r>
              <a:rPr lang="nl-NL" noProof="0" dirty="0" smtClean="0"/>
              <a:t> </a:t>
            </a:r>
            <a:r>
              <a:rPr lang="nl-NL" noProof="0" dirty="0" err="1" smtClean="0"/>
              <a:t>om</a:t>
            </a:r>
            <a:r>
              <a:rPr lang="nl-NL" noProof="0" dirty="0" smtClean="0"/>
              <a:t> </a:t>
            </a:r>
            <a:r>
              <a:rPr lang="nl-NL" noProof="0" dirty="0" err="1" smtClean="0"/>
              <a:t>een</a:t>
            </a:r>
            <a:r>
              <a:rPr lang="nl-NL" noProof="0" dirty="0" smtClean="0"/>
              <a:t> </a:t>
            </a:r>
            <a:r>
              <a:rPr lang="nl-NL" noProof="0" dirty="0" err="1" smtClean="0"/>
              <a:t>titel</a:t>
            </a:r>
            <a:r>
              <a:rPr lang="nl-NL" noProof="0" dirty="0" smtClean="0"/>
              <a:t> </a:t>
            </a:r>
            <a:r>
              <a:rPr lang="nl-NL" noProof="0" dirty="0" err="1" smtClean="0"/>
              <a:t>te</a:t>
            </a:r>
            <a:r>
              <a:rPr lang="nl-NL" noProof="0" dirty="0" smtClean="0"/>
              <a:t> </a:t>
            </a:r>
            <a:r>
              <a:rPr lang="nl-NL" noProof="0" dirty="0" err="1" smtClean="0"/>
              <a:t>maken</a:t>
            </a:r>
            <a:endParaRPr lang="nl-NL" noProof="0" dirty="0"/>
          </a:p>
        </p:txBody>
      </p:sp>
      <p:sp>
        <p:nvSpPr>
          <p:cNvPr id="3" name="Tijdelijke aanduiding voor datum 2"/>
          <p:cNvSpPr>
            <a:spLocks noGrp="1"/>
          </p:cNvSpPr>
          <p:nvPr>
            <p:ph type="dt" sz="half" idx="10"/>
          </p:nvPr>
        </p:nvSpPr>
        <p:spPr/>
        <p:txBody>
          <a:bodyPr/>
          <a:lstStyle/>
          <a:p>
            <a:fld id="{F49EEED1-3B2D-4DF3-84FC-6A29FAA80043}" type="datetime4">
              <a:rPr lang="nl-NL" noProof="0" smtClean="0"/>
              <a:pPr/>
              <a:t>30 november 2016</a:t>
            </a:fld>
            <a:endParaRPr lang="nl-NL" noProof="0"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smtClean="0"/>
              <a:t>Klik</a:t>
            </a:r>
            <a:r>
              <a:rPr lang="nl-NL" noProof="0" dirty="0" smtClean="0"/>
              <a:t> </a:t>
            </a:r>
            <a:r>
              <a:rPr lang="nl-NL" noProof="0" dirty="0" err="1" smtClean="0"/>
              <a:t>om</a:t>
            </a:r>
            <a:r>
              <a:rPr lang="nl-NL" noProof="0" dirty="0" smtClean="0"/>
              <a:t> de </a:t>
            </a:r>
            <a:r>
              <a:rPr lang="nl-NL" noProof="0" dirty="0" err="1" smtClean="0"/>
              <a:t>modelstijlen</a:t>
            </a:r>
            <a:r>
              <a:rPr lang="nl-NL" noProof="0" dirty="0" smtClean="0"/>
              <a:t> </a:t>
            </a:r>
            <a:r>
              <a:rPr lang="nl-NL" noProof="0" dirty="0" err="1" smtClean="0"/>
              <a:t>te</a:t>
            </a:r>
            <a:r>
              <a:rPr lang="nl-NL" noProof="0" dirty="0" smtClean="0"/>
              <a:t> </a:t>
            </a:r>
            <a:r>
              <a:rPr lang="nl-NL" noProof="0" dirty="0" err="1" smtClean="0"/>
              <a:t>bewerken</a:t>
            </a:r>
            <a:endParaRPr lang="nl-NL" noProof="0" dirty="0" smtClean="0"/>
          </a:p>
          <a:p>
            <a:pPr lvl="1"/>
            <a:r>
              <a:rPr lang="nl-NL" noProof="0" dirty="0" err="1" smtClean="0"/>
              <a:t>Tweede</a:t>
            </a:r>
            <a:r>
              <a:rPr lang="nl-NL" noProof="0" dirty="0" smtClean="0"/>
              <a:t> </a:t>
            </a:r>
            <a:r>
              <a:rPr lang="nl-NL" noProof="0" dirty="0" err="1" smtClean="0"/>
              <a:t>niveau</a:t>
            </a:r>
            <a:endParaRPr lang="nl-NL" noProof="0" dirty="0" smtClean="0"/>
          </a:p>
          <a:p>
            <a:pPr lvl="2"/>
            <a:r>
              <a:rPr lang="nl-NL" noProof="0" dirty="0" err="1" smtClean="0"/>
              <a:t>Derde</a:t>
            </a:r>
            <a:r>
              <a:rPr lang="nl-NL" noProof="0" dirty="0" smtClean="0"/>
              <a:t> </a:t>
            </a:r>
            <a:r>
              <a:rPr lang="nl-NL" noProof="0" dirty="0" err="1" smtClean="0"/>
              <a:t>niveau</a:t>
            </a:r>
            <a:endParaRPr lang="nl-NL" noProof="0" dirty="0" smtClean="0"/>
          </a:p>
          <a:p>
            <a:pPr lvl="3"/>
            <a:r>
              <a:rPr lang="nl-NL" noProof="0" dirty="0" err="1" smtClean="0"/>
              <a:t>Vierde</a:t>
            </a:r>
            <a:r>
              <a:rPr lang="nl-NL" noProof="0" dirty="0" smtClean="0"/>
              <a:t> </a:t>
            </a:r>
            <a:r>
              <a:rPr lang="nl-NL" noProof="0" dirty="0" err="1" smtClean="0"/>
              <a:t>niveau</a:t>
            </a:r>
            <a:endParaRPr lang="nl-NL" noProof="0" dirty="0" smtClean="0"/>
          </a:p>
          <a:p>
            <a:pPr lvl="4"/>
            <a:r>
              <a:rPr lang="nl-NL" noProof="0" dirty="0" err="1" smtClean="0"/>
              <a:t>Vijfde</a:t>
            </a:r>
            <a:r>
              <a:rPr lang="nl-NL" noProof="0" dirty="0" smtClean="0"/>
              <a:t> </a:t>
            </a:r>
            <a:r>
              <a:rPr lang="nl-NL" noProof="0" dirty="0" err="1" smtClean="0"/>
              <a:t>niveau</a:t>
            </a:r>
            <a:endParaRPr lang="nl-NL" noProof="0" dirty="0"/>
          </a:p>
        </p:txBody>
      </p:sp>
    </p:spTree>
    <p:extLst>
      <p:ext uri="{BB962C8B-B14F-4D97-AF65-F5344CB8AC3E}">
        <p14:creationId xmlns:p14="http://schemas.microsoft.com/office/powerpoint/2010/main" val="355691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lgdia met tabel">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3" name="Tijdelijke aanduiding voor datum 2"/>
          <p:cNvSpPr>
            <a:spLocks noGrp="1"/>
          </p:cNvSpPr>
          <p:nvPr>
            <p:ph type="dt" sz="half" idx="10"/>
          </p:nvPr>
        </p:nvSpPr>
        <p:spPr/>
        <p:txBody>
          <a:bodyPr/>
          <a:lstStyle/>
          <a:p>
            <a:fld id="{39932964-4A42-4CA0-87B2-A49E5B002947}" type="datetime4">
              <a:rPr lang="nl-NL" noProof="0" smtClean="0"/>
              <a:pPr/>
              <a:t>30 november 2016</a:t>
            </a:fld>
            <a:endParaRPr lang="nl-NL" noProof="0"/>
          </a:p>
        </p:txBody>
      </p:sp>
      <p:sp>
        <p:nvSpPr>
          <p:cNvPr id="5" name="Tijdelijke aanduiding voor tabel 4"/>
          <p:cNvSpPr>
            <a:spLocks noGrp="1"/>
          </p:cNvSpPr>
          <p:nvPr>
            <p:ph type="tbl" sz="quarter" idx="11"/>
          </p:nvPr>
        </p:nvSpPr>
        <p:spPr>
          <a:xfrm>
            <a:off x="468000" y="2070000"/>
            <a:ext cx="8402400" cy="4140000"/>
          </a:xfrm>
        </p:spPr>
        <p:txBody>
          <a:bodyPr/>
          <a:lstStyle/>
          <a:p>
            <a:endParaRPr lang="nl-NL" noProof="0"/>
          </a:p>
        </p:txBody>
      </p:sp>
    </p:spTree>
    <p:extLst>
      <p:ext uri="{BB962C8B-B14F-4D97-AF65-F5344CB8AC3E}">
        <p14:creationId xmlns:p14="http://schemas.microsoft.com/office/powerpoint/2010/main" val="119330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lg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3" name="Tijdelijke aanduiding voor datum 2"/>
          <p:cNvSpPr>
            <a:spLocks noGrp="1"/>
          </p:cNvSpPr>
          <p:nvPr>
            <p:ph type="dt" sz="half" idx="10"/>
          </p:nvPr>
        </p:nvSpPr>
        <p:spPr/>
        <p:txBody>
          <a:bodyPr/>
          <a:lstStyle/>
          <a:p>
            <a:fld id="{95D2689D-662A-49AF-84E9-B430353CD3B6}" type="datetime4">
              <a:rPr lang="nl-NL" noProof="0" smtClean="0"/>
              <a:pPr/>
              <a:t>30 november 2016</a:t>
            </a:fld>
            <a:endParaRPr lang="nl-NL" noProof="0"/>
          </a:p>
        </p:txBody>
      </p:sp>
      <p:sp>
        <p:nvSpPr>
          <p:cNvPr id="5" name="Tijdelijke aanduiding voor grafiek 4"/>
          <p:cNvSpPr>
            <a:spLocks noGrp="1"/>
          </p:cNvSpPr>
          <p:nvPr>
            <p:ph type="chart" sz="quarter" idx="11"/>
          </p:nvPr>
        </p:nvSpPr>
        <p:spPr>
          <a:xfrm>
            <a:off x="468313" y="2070000"/>
            <a:ext cx="8402400" cy="4140000"/>
          </a:xfrm>
        </p:spPr>
        <p:txBody>
          <a:bodyPr/>
          <a:lstStyle/>
          <a:p>
            <a:endParaRPr lang="nl-NL" noProof="0"/>
          </a:p>
        </p:txBody>
      </p:sp>
    </p:spTree>
    <p:extLst>
      <p:ext uri="{BB962C8B-B14F-4D97-AF65-F5344CB8AC3E}">
        <p14:creationId xmlns:p14="http://schemas.microsoft.com/office/powerpoint/2010/main" val="119290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lgdia met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smtClean="0"/>
              <a:t>Klik om de stijl te bewerken</a:t>
            </a:r>
            <a:endParaRPr lang="nl-NL" noProof="0"/>
          </a:p>
        </p:txBody>
      </p:sp>
      <p:sp>
        <p:nvSpPr>
          <p:cNvPr id="3" name="Tijdelijke aanduiding voor datum 2"/>
          <p:cNvSpPr>
            <a:spLocks noGrp="1"/>
          </p:cNvSpPr>
          <p:nvPr>
            <p:ph type="dt" sz="half" idx="10"/>
          </p:nvPr>
        </p:nvSpPr>
        <p:spPr/>
        <p:txBody>
          <a:bodyPr/>
          <a:lstStyle/>
          <a:p>
            <a:fld id="{74FA3C5C-6782-4F45-8B70-84A6481882CF}" type="datetime4">
              <a:rPr lang="nl-NL" noProof="0" smtClean="0"/>
              <a:pPr/>
              <a:t>30 november 2016</a:t>
            </a:fld>
            <a:endParaRPr lang="nl-NL" noProof="0" dirty="0"/>
          </a:p>
        </p:txBody>
      </p:sp>
      <p:sp>
        <p:nvSpPr>
          <p:cNvPr id="5" name="Tijdelijke aanduiding voor illustratie 4"/>
          <p:cNvSpPr>
            <a:spLocks noGrp="1"/>
          </p:cNvSpPr>
          <p:nvPr>
            <p:ph type="clipArt" sz="quarter" idx="11"/>
          </p:nvPr>
        </p:nvSpPr>
        <p:spPr>
          <a:xfrm>
            <a:off x="468312" y="2070000"/>
            <a:ext cx="8402400" cy="4140000"/>
          </a:xfrm>
        </p:spPr>
        <p:txBody>
          <a:bodyPr/>
          <a:lstStyle/>
          <a:p>
            <a:endParaRPr lang="nl-NL" noProof="0"/>
          </a:p>
        </p:txBody>
      </p:sp>
    </p:spTree>
    <p:extLst>
      <p:ext uri="{BB962C8B-B14F-4D97-AF65-F5344CB8AC3E}">
        <p14:creationId xmlns:p14="http://schemas.microsoft.com/office/powerpoint/2010/main" val="989751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7" name="shpKleurvlakOnder" descr="Bar_Bottom"/>
          <p:cNvSpPr>
            <a:spLocks noChangeArrowheads="1"/>
          </p:cNvSpPr>
          <p:nvPr/>
        </p:nvSpPr>
        <p:spPr bwMode="auto">
          <a:xfrm>
            <a:off x="0" y="6318000"/>
            <a:ext cx="9144000" cy="539750"/>
          </a:xfrm>
          <a:prstGeom prst="rect">
            <a:avLst/>
          </a:prstGeom>
          <a:solidFill>
            <a:srgbClr val="F9E11E"/>
          </a:solidFill>
          <a:ln>
            <a:noFill/>
          </a:ln>
          <a:extLst/>
        </p:spPr>
        <p:txBody>
          <a:bodyPr anchor="ctr"/>
          <a:lstStyle/>
          <a:p>
            <a:pPr algn="ctr" eaLnBrk="1" hangingPunct="1">
              <a:spcBef>
                <a:spcPct val="0"/>
              </a:spcBef>
            </a:pPr>
            <a:endParaRPr lang="nl-NL" sz="1800">
              <a:solidFill>
                <a:srgbClr val="FFFFFF"/>
              </a:solidFill>
              <a:cs typeface="Arial" charset="0"/>
            </a:endParaRPr>
          </a:p>
        </p:txBody>
      </p:sp>
      <p:sp>
        <p:nvSpPr>
          <p:cNvPr id="1070" name="Rectangle 46"/>
          <p:cNvSpPr>
            <a:spLocks noGrp="1" noChangeArrowheads="1"/>
          </p:cNvSpPr>
          <p:nvPr>
            <p:ph type="body" idx="1"/>
          </p:nvPr>
        </p:nvSpPr>
        <p:spPr bwMode="auto">
          <a:xfrm>
            <a:off x="468000" y="2070000"/>
            <a:ext cx="8402400"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dirty="0" err="1" smtClean="0"/>
              <a:t>Klik</a:t>
            </a:r>
            <a:r>
              <a:rPr lang="nl-NL" dirty="0" smtClean="0"/>
              <a:t> </a:t>
            </a:r>
            <a:r>
              <a:rPr lang="nl-NL" dirty="0" err="1" smtClean="0"/>
              <a:t>om</a:t>
            </a:r>
            <a:r>
              <a:rPr lang="nl-NL" dirty="0" smtClean="0"/>
              <a:t> het </a:t>
            </a:r>
            <a:r>
              <a:rPr lang="nl-NL" dirty="0" err="1" smtClean="0"/>
              <a:t>opmaakprofiel</a:t>
            </a:r>
            <a:r>
              <a:rPr lang="nl-NL" dirty="0" smtClean="0"/>
              <a:t> van de </a:t>
            </a:r>
            <a:r>
              <a:rPr lang="nl-NL" dirty="0" err="1" smtClean="0"/>
              <a:t>modeltekst</a:t>
            </a:r>
            <a:r>
              <a:rPr lang="nl-NL" dirty="0" smtClean="0"/>
              <a:t> </a:t>
            </a:r>
            <a:r>
              <a:rPr lang="nl-NL" dirty="0" err="1" smtClean="0"/>
              <a:t>te</a:t>
            </a:r>
            <a:r>
              <a:rPr lang="nl-NL" dirty="0" smtClean="0"/>
              <a:t> </a:t>
            </a:r>
            <a:r>
              <a:rPr lang="nl-NL" dirty="0" err="1" smtClean="0"/>
              <a:t>bewerken</a:t>
            </a:r>
            <a:endParaRPr lang="nl-NL" dirty="0" smtClean="0"/>
          </a:p>
          <a:p>
            <a:pPr lvl="1"/>
            <a:r>
              <a:rPr lang="nl-NL" dirty="0" smtClean="0"/>
              <a:t>Tweede </a:t>
            </a:r>
            <a:r>
              <a:rPr lang="nl-NL" dirty="0" err="1" smtClean="0"/>
              <a:t>niveau</a:t>
            </a:r>
            <a:r>
              <a:rPr lang="nl-NL" dirty="0" smtClean="0"/>
              <a:t> </a:t>
            </a:r>
          </a:p>
          <a:p>
            <a:pPr lvl="2"/>
            <a:r>
              <a:rPr lang="nl-NL" dirty="0" err="1" smtClean="0"/>
              <a:t>Derde</a:t>
            </a:r>
            <a:r>
              <a:rPr lang="nl-NL" dirty="0" smtClean="0"/>
              <a:t> niveau</a:t>
            </a:r>
          </a:p>
          <a:p>
            <a:pPr lvl="4"/>
            <a:r>
              <a:rPr lang="nl-NL" dirty="0" smtClean="0"/>
              <a:t> Vierde niveau</a:t>
            </a:r>
          </a:p>
          <a:p>
            <a:pPr lvl="5"/>
            <a:r>
              <a:rPr lang="nl-NL" sz="1800" dirty="0" smtClean="0"/>
              <a:t>Vijfde niveau</a:t>
            </a:r>
            <a:endParaRPr lang="nl-NL" dirty="0" smtClean="0"/>
          </a:p>
        </p:txBody>
      </p:sp>
      <p:sp>
        <p:nvSpPr>
          <p:cNvPr id="1095" name="shpTekst" descr="Bar_Top"/>
          <p:cNvSpPr>
            <a:spLocks noChangeArrowheads="1"/>
          </p:cNvSpPr>
          <p:nvPr/>
        </p:nvSpPr>
        <p:spPr bwMode="auto">
          <a:xfrm>
            <a:off x="0" y="0"/>
            <a:ext cx="9144000" cy="1071563"/>
          </a:xfrm>
          <a:prstGeom prst="rect">
            <a:avLst/>
          </a:prstGeom>
          <a:solidFill>
            <a:srgbClr val="F9E11E"/>
          </a:solidFill>
          <a:ln>
            <a:noFill/>
          </a:ln>
          <a:extLst/>
        </p:spPr>
        <p:txBody>
          <a:bodyPr anchor="ctr"/>
          <a:lstStyle/>
          <a:p>
            <a:pPr algn="ctr" eaLnBrk="1" hangingPunct="1">
              <a:spcBef>
                <a:spcPct val="0"/>
              </a:spcBef>
            </a:pPr>
            <a:endParaRPr lang="nl-NL" sz="1800" dirty="0">
              <a:solidFill>
                <a:srgbClr val="FFFFFF"/>
              </a:solidFill>
              <a:cs typeface="Arial" charset="0"/>
            </a:endParaRPr>
          </a:p>
        </p:txBody>
      </p:sp>
      <p:sp>
        <p:nvSpPr>
          <p:cNvPr id="1069" name="Rectangle 45"/>
          <p:cNvSpPr>
            <a:spLocks noGrp="1" noChangeArrowheads="1"/>
          </p:cNvSpPr>
          <p:nvPr>
            <p:ph type="title"/>
          </p:nvPr>
        </p:nvSpPr>
        <p:spPr bwMode="auto">
          <a:xfrm>
            <a:off x="468000" y="1295999"/>
            <a:ext cx="840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nl-NL" noProof="0" dirty="0" smtClean="0"/>
          </a:p>
        </p:txBody>
      </p:sp>
      <p:sp>
        <p:nvSpPr>
          <p:cNvPr id="1099" name="shpKleurvlakBoven"/>
          <p:cNvSpPr>
            <a:spLocks noChangeArrowheads="1"/>
          </p:cNvSpPr>
          <p:nvPr/>
        </p:nvSpPr>
        <p:spPr bwMode="auto">
          <a:xfrm>
            <a:off x="5036400" y="6422400"/>
            <a:ext cx="3153600" cy="11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spcBef>
                <a:spcPct val="0"/>
              </a:spcBef>
            </a:pPr>
            <a:r>
              <a:rPr lang="nl-NL" sz="1000" dirty="0" smtClean="0">
                <a:solidFill>
                  <a:schemeClr val="tx1"/>
                </a:solidFill>
                <a:cs typeface="Arial" charset="0"/>
              </a:rPr>
              <a:t>Rijkswaterstaat</a:t>
            </a:r>
            <a:endParaRPr lang="nl-NL" sz="1000" dirty="0">
              <a:solidFill>
                <a:schemeClr val="tx1"/>
              </a:solidFill>
              <a:cs typeface="Arial" charset="0"/>
            </a:endParaRPr>
          </a:p>
        </p:txBody>
      </p:sp>
      <p:sp>
        <p:nvSpPr>
          <p:cNvPr id="1100" name="shpBeeldmerk"/>
          <p:cNvSpPr>
            <a:spLocks noChangeArrowheads="1"/>
          </p:cNvSpPr>
          <p:nvPr/>
        </p:nvSpPr>
        <p:spPr bwMode="auto">
          <a:xfrm>
            <a:off x="468000" y="6613200"/>
            <a:ext cx="1904400" cy="11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spcBef>
                <a:spcPct val="0"/>
              </a:spcBef>
            </a:pPr>
            <a:fld id="{DD62E13F-49FF-4F5B-8E2D-F997ACAF2D81}" type="slidenum">
              <a:rPr lang="nl-NL" sz="1000">
                <a:solidFill>
                  <a:schemeClr val="tx1"/>
                </a:solidFill>
                <a:cs typeface="Arial" charset="0"/>
              </a:rPr>
              <a:pPr>
                <a:spcBef>
                  <a:spcPct val="0"/>
                </a:spcBef>
              </a:pPr>
              <a:t>‹nr.›</a:t>
            </a:fld>
            <a:endParaRPr lang="nl-NL" sz="1000" dirty="0">
              <a:solidFill>
                <a:schemeClr val="tx1"/>
              </a:solidFill>
              <a:cs typeface="Arial" charset="0"/>
            </a:endParaRPr>
          </a:p>
        </p:txBody>
      </p:sp>
      <p:sp>
        <p:nvSpPr>
          <p:cNvPr id="1109" name="TitelSlide2"/>
          <p:cNvSpPr txBox="1">
            <a:spLocks noChangeArrowheads="1"/>
          </p:cNvSpPr>
          <p:nvPr/>
        </p:nvSpPr>
        <p:spPr bwMode="auto">
          <a:xfrm>
            <a:off x="5036400" y="6613200"/>
            <a:ext cx="2415600" cy="118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ts val="0"/>
              </a:spcBef>
            </a:pPr>
            <a:r>
              <a:rPr lang="nl-NL" sz="1000" kern="1200" dirty="0" err="1" smtClean="0">
                <a:solidFill>
                  <a:schemeClr val="tx1"/>
                </a:solidFill>
                <a:latin typeface="Verdana" pitchFamily="34" charset="0"/>
                <a:ea typeface="+mn-ea"/>
                <a:cs typeface="+mn-cs"/>
              </a:rPr>
              <a:t>Het Digitale Stelsel Omgevingswet</a:t>
            </a:r>
            <a:endParaRPr lang="nl-NL" sz="1000" kern="1200" dirty="0">
              <a:solidFill>
                <a:schemeClr val="tx1"/>
              </a:solidFill>
              <a:latin typeface="Verdana" pitchFamily="34" charset="0"/>
              <a:ea typeface="+mn-ea"/>
              <a:cs typeface="+mn-cs"/>
            </a:endParaRPr>
          </a:p>
        </p:txBody>
      </p:sp>
      <p:sp>
        <p:nvSpPr>
          <p:cNvPr id="1113"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p>
        </p:txBody>
      </p:sp>
      <p:pic>
        <p:nvPicPr>
          <p:cNvPr id="1121" name="LogoLandmacht"/>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335463" y="5215"/>
            <a:ext cx="439737" cy="8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1" descr="Date"/>
          <p:cNvSpPr>
            <a:spLocks noGrp="1"/>
          </p:cNvSpPr>
          <p:nvPr>
            <p:ph type="dt" sz="half" idx="2"/>
          </p:nvPr>
        </p:nvSpPr>
        <p:spPr>
          <a:xfrm>
            <a:off x="7264800" y="6613200"/>
            <a:ext cx="1508400" cy="118800"/>
          </a:xfrm>
          <a:prstGeom prst="rect">
            <a:avLst/>
          </a:prstGeom>
        </p:spPr>
        <p:txBody>
          <a:bodyPr vert="horz" lIns="91440" tIns="45720" rIns="91440" bIns="45720" rtlCol="0" anchor="ctr"/>
          <a:lstStyle>
            <a:lvl1pPr algn="r">
              <a:defRPr sz="1000">
                <a:solidFill>
                  <a:schemeClr val="tx1"/>
                </a:solidFill>
              </a:defRPr>
            </a:lvl1pPr>
          </a:lstStyle>
          <a:p>
            <a:fld id="{C8A9CFE7-5C2A-4F72-9A06-E847A405BDFE}" type="datetime4">
              <a:rPr lang="nl-NL" noProof="0" smtClean="0"/>
              <a:pPr/>
              <a:t>30 november 2016</a:t>
            </a:fld>
            <a:endParaRPr lang="nl-NL" noProof="0" dirty="0"/>
          </a:p>
        </p:txBody>
      </p:sp>
      <p:sp>
        <p:nvSpPr>
          <p:cNvPr id="12" name="shpKleurvlakBoven"/>
          <p:cNvSpPr>
            <a:spLocks noChangeArrowheads="1"/>
          </p:cNvSpPr>
          <p:nvPr userDrawn="1"/>
        </p:nvSpPr>
        <p:spPr bwMode="auto">
          <a:xfrm>
            <a:off x="826428" y="6656400"/>
            <a:ext cx="30276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spcBef>
                <a:spcPct val="0"/>
              </a:spcBef>
            </a:pPr>
            <a:r>
              <a:rPr lang="nl-NL" sz="650" b="0" i="0" cap="all" baseline="0" dirty="0" smtClean="0">
                <a:solidFill>
                  <a:schemeClr val="tx1"/>
                </a:solidFill>
                <a:cs typeface="Arial" charset="0"/>
              </a:rPr>
              <a:t>RWS Ongeclassificeerd</a:t>
            </a:r>
            <a:endParaRPr lang="nl-NL" sz="650" b="0" i="0" cap="all" baseline="0" dirty="0">
              <a:solidFill>
                <a:schemeClr val="tx1"/>
              </a:solidFill>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l" rtl="0" eaLnBrk="1" fontAlgn="base" hangingPunct="1">
        <a:spcBef>
          <a:spcPct val="0"/>
        </a:spcBef>
        <a:spcAft>
          <a:spcPct val="0"/>
        </a:spcAft>
        <a:defRPr sz="2600" baseline="0">
          <a:solidFill>
            <a:srgbClr val="007BC7"/>
          </a:solidFill>
          <a:latin typeface="+mj-lt"/>
          <a:ea typeface="+mj-ea"/>
          <a:cs typeface="+mj-cs"/>
        </a:defRPr>
      </a:lvl1pPr>
      <a:lvl2pPr algn="l" rtl="0" eaLnBrk="1" fontAlgn="base" hangingPunct="1">
        <a:spcBef>
          <a:spcPct val="0"/>
        </a:spcBef>
        <a:spcAft>
          <a:spcPct val="0"/>
        </a:spcAft>
        <a:defRPr sz="2600">
          <a:solidFill>
            <a:srgbClr val="E17000"/>
          </a:solidFill>
          <a:latin typeface="Verdana" pitchFamily="34" charset="0"/>
        </a:defRPr>
      </a:lvl2pPr>
      <a:lvl3pPr algn="l" rtl="0" eaLnBrk="1" fontAlgn="base" hangingPunct="1">
        <a:spcBef>
          <a:spcPct val="0"/>
        </a:spcBef>
        <a:spcAft>
          <a:spcPct val="0"/>
        </a:spcAft>
        <a:defRPr sz="2600">
          <a:solidFill>
            <a:srgbClr val="E17000"/>
          </a:solidFill>
          <a:latin typeface="Verdana" pitchFamily="34" charset="0"/>
        </a:defRPr>
      </a:lvl3pPr>
      <a:lvl4pPr algn="l" rtl="0" eaLnBrk="1" fontAlgn="base" hangingPunct="1">
        <a:spcBef>
          <a:spcPct val="0"/>
        </a:spcBef>
        <a:spcAft>
          <a:spcPct val="0"/>
        </a:spcAft>
        <a:defRPr sz="2600">
          <a:solidFill>
            <a:srgbClr val="E17000"/>
          </a:solidFill>
          <a:latin typeface="Verdana" pitchFamily="34" charset="0"/>
        </a:defRPr>
      </a:lvl4pPr>
      <a:lvl5pPr algn="l" rtl="0" eaLnBrk="1" fontAlgn="base" hangingPunct="1">
        <a:spcBef>
          <a:spcPct val="0"/>
        </a:spcBef>
        <a:spcAft>
          <a:spcPct val="0"/>
        </a:spcAft>
        <a:defRPr sz="2600">
          <a:solidFill>
            <a:srgbClr val="E17000"/>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p:titleStyle>
    <p:bodyStyle>
      <a:lvl1pPr marL="342900" indent="-342900" algn="l" rtl="0" eaLnBrk="1" fontAlgn="base" hangingPunct="1">
        <a:spcBef>
          <a:spcPts val="423"/>
        </a:spcBef>
        <a:spcAft>
          <a:spcPct val="0"/>
        </a:spcAft>
        <a:buFont typeface="Arial" pitchFamily="34" charset="0"/>
        <a:buChar char="•"/>
        <a:defRPr sz="1800">
          <a:solidFill>
            <a:srgbClr val="000000"/>
          </a:solidFill>
          <a:latin typeface="+mn-lt"/>
          <a:ea typeface="+mn-ea"/>
          <a:cs typeface="+mn-cs"/>
        </a:defRPr>
      </a:lvl1pPr>
      <a:lvl2pPr marL="741600" indent="-284400" algn="l" rtl="0" eaLnBrk="1" fontAlgn="base" hangingPunct="1">
        <a:spcBef>
          <a:spcPts val="423"/>
        </a:spcBef>
        <a:spcAft>
          <a:spcPct val="0"/>
        </a:spcAft>
        <a:buFont typeface="Verdana" pitchFamily="34" charset="0"/>
        <a:buChar char="–"/>
        <a:defRPr sz="1800">
          <a:solidFill>
            <a:srgbClr val="000000"/>
          </a:solidFill>
          <a:latin typeface="+mn-lt"/>
        </a:defRPr>
      </a:lvl2pPr>
      <a:lvl3pPr marL="965200" indent="-342900" algn="l" rtl="0" eaLnBrk="1" fontAlgn="base" hangingPunct="1">
        <a:spcBef>
          <a:spcPts val="423"/>
        </a:spcBef>
        <a:spcAft>
          <a:spcPct val="0"/>
        </a:spcAft>
        <a:buFont typeface="Arial" pitchFamily="34" charset="0"/>
        <a:buChar char="•"/>
        <a:defRPr sz="1800">
          <a:solidFill>
            <a:srgbClr val="000000"/>
          </a:solidFill>
          <a:latin typeface="+mn-lt"/>
        </a:defRPr>
      </a:lvl3pPr>
      <a:lvl4pPr marL="989013" indent="0" algn="l" rtl="0" eaLnBrk="1" fontAlgn="base" hangingPunct="1">
        <a:spcBef>
          <a:spcPct val="5000"/>
        </a:spcBef>
        <a:spcAft>
          <a:spcPct val="0"/>
        </a:spcAft>
        <a:buFont typeface="Verdana" pitchFamily="34" charset="0"/>
        <a:buNone/>
        <a:defRPr sz="2200">
          <a:solidFill>
            <a:srgbClr val="000000"/>
          </a:solidFill>
          <a:latin typeface="+mn-lt"/>
        </a:defRPr>
      </a:lvl4pPr>
      <a:lvl5pPr marL="1631950" indent="-285750" algn="l" rtl="0" eaLnBrk="1" fontAlgn="base" hangingPunct="1">
        <a:spcBef>
          <a:spcPts val="423"/>
        </a:spcBef>
        <a:spcAft>
          <a:spcPct val="0"/>
        </a:spcAft>
        <a:buFont typeface="Verdana" pitchFamily="34" charset="0"/>
        <a:buChar char="–"/>
        <a:defRPr sz="1800" baseline="0">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andeslagmetdeomgevingswet.nl/digitaal-stelse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036400" y="2880000"/>
            <a:ext cx="4000096" cy="856800"/>
          </a:xfrm>
        </p:spPr>
        <p:txBody>
          <a:bodyPr/>
          <a:lstStyle/>
          <a:p>
            <a:r>
              <a:rPr lang="nl-NL" sz="2000" dirty="0" smtClean="0"/>
              <a:t>Digitale Stelsel Omgevingswet</a:t>
            </a:r>
            <a:endParaRPr lang="nl-NL" sz="2000" dirty="0"/>
          </a:p>
        </p:txBody>
      </p:sp>
      <p:sp>
        <p:nvSpPr>
          <p:cNvPr id="6" name="Ondertitel 5"/>
          <p:cNvSpPr>
            <a:spLocks noGrp="1"/>
          </p:cNvSpPr>
          <p:nvPr>
            <p:ph type="subTitle" idx="1"/>
          </p:nvPr>
        </p:nvSpPr>
        <p:spPr/>
        <p:txBody>
          <a:bodyPr/>
          <a:lstStyle/>
          <a:p>
            <a:r>
              <a:rPr lang="nl-NL" dirty="0" smtClean="0"/>
              <a:t>en de 10 Informatiehuizen</a:t>
            </a:r>
          </a:p>
          <a:p>
            <a:endParaRPr lang="nl-NL" dirty="0"/>
          </a:p>
          <a:p>
            <a:endParaRPr lang="nl-NL" dirty="0" smtClean="0"/>
          </a:p>
          <a:p>
            <a:pPr algn="r"/>
            <a:r>
              <a:rPr lang="nl-NL" sz="1400" dirty="0" smtClean="0"/>
              <a:t>Jan Klein Kranenburg</a:t>
            </a:r>
          </a:p>
          <a:p>
            <a:pPr algn="r"/>
            <a:r>
              <a:rPr lang="nl-NL" sz="1400" dirty="0" smtClean="0"/>
              <a:t>Rijkswaterstaat</a:t>
            </a:r>
            <a:endParaRPr lang="nl-NL" sz="1400" dirty="0"/>
          </a:p>
          <a:p>
            <a:pPr algn="r"/>
            <a:endParaRPr lang="nl-NL" sz="1400" dirty="0" smtClean="0"/>
          </a:p>
          <a:p>
            <a:pPr algn="r"/>
            <a:r>
              <a:rPr lang="nl-NL" sz="1400" dirty="0" err="1" smtClean="0"/>
              <a:t>BodemBreed</a:t>
            </a:r>
            <a:endParaRPr lang="nl-NL" sz="1400" i="1" dirty="0" smtClean="0"/>
          </a:p>
          <a:p>
            <a:pPr algn="r"/>
            <a:r>
              <a:rPr lang="nl-NL" sz="1400" dirty="0" smtClean="0"/>
              <a:t>30 november 2016</a:t>
            </a:r>
            <a:endParaRPr lang="nl-NL" sz="1400" dirty="0"/>
          </a:p>
        </p:txBody>
      </p:sp>
      <p:pic>
        <p:nvPicPr>
          <p:cNvPr id="1026" name="Picture 2" descr="http://1.bp.blogspot.com/-5gxzY6XkEjQ/UpY35Cy_jGI/AAAAAAAAADg/jHUfeaogFVg/s1600/Schermafbeelding+2013-11-27+om+19.15.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996952"/>
            <a:ext cx="4411266" cy="196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57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Verder lezen</a:t>
            </a:r>
            <a:endParaRPr lang="nl-NL" dirty="0"/>
          </a:p>
        </p:txBody>
      </p:sp>
      <p:sp>
        <p:nvSpPr>
          <p:cNvPr id="3" name="Tijdelijke aanduiding voor tekst 2"/>
          <p:cNvSpPr>
            <a:spLocks noGrp="1"/>
          </p:cNvSpPr>
          <p:nvPr>
            <p:ph type="body" sz="quarter" idx="11"/>
          </p:nvPr>
        </p:nvSpPr>
        <p:spPr/>
        <p:txBody>
          <a:bodyPr/>
          <a:lstStyle/>
          <a:p>
            <a:pPr>
              <a:lnSpc>
                <a:spcPct val="200000"/>
              </a:lnSpc>
            </a:pPr>
            <a:r>
              <a:rPr lang="nl-NL" dirty="0">
                <a:hlinkClick r:id="rId3"/>
              </a:rPr>
              <a:t>http://</a:t>
            </a:r>
            <a:r>
              <a:rPr lang="nl-NL" dirty="0" smtClean="0">
                <a:hlinkClick r:id="rId3"/>
              </a:rPr>
              <a:t>aandeslagmetdeomgevingswet.nl/digitaal-stelsel</a:t>
            </a:r>
            <a:r>
              <a:rPr lang="nl-NL" dirty="0" smtClean="0"/>
              <a:t> </a:t>
            </a:r>
            <a:r>
              <a:rPr lang="nl-NL" b="1" dirty="0" smtClean="0">
                <a:solidFill>
                  <a:srgbClr val="FF0000"/>
                </a:solidFill>
              </a:rPr>
              <a:t>TIP!</a:t>
            </a:r>
          </a:p>
          <a:p>
            <a:pPr>
              <a:lnSpc>
                <a:spcPct val="150000"/>
              </a:lnSpc>
            </a:pPr>
            <a:endParaRPr lang="nl-NL" dirty="0"/>
          </a:p>
        </p:txBody>
      </p:sp>
      <p:pic>
        <p:nvPicPr>
          <p:cNvPr id="4" name="Picture 2" descr="http://www.magazine-on-the-spot.nl/omgevingswet/images/18-ig-digitaliser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648" y="2647950"/>
            <a:ext cx="5128632" cy="352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048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Wist u dat?</a:t>
            </a:r>
            <a:endParaRPr lang="nl-NL" dirty="0"/>
          </a:p>
        </p:txBody>
      </p:sp>
      <p:sp>
        <p:nvSpPr>
          <p:cNvPr id="3" name="Tijdelijke aanduiding voor tekst 2"/>
          <p:cNvSpPr>
            <a:spLocks noGrp="1"/>
          </p:cNvSpPr>
          <p:nvPr>
            <p:ph type="body" sz="quarter" idx="11"/>
          </p:nvPr>
        </p:nvSpPr>
        <p:spPr>
          <a:xfrm>
            <a:off x="468313" y="1844824"/>
            <a:ext cx="5255815" cy="4140000"/>
          </a:xfrm>
        </p:spPr>
        <p:txBody>
          <a:bodyPr/>
          <a:lstStyle/>
          <a:p>
            <a:pPr>
              <a:lnSpc>
                <a:spcPts val="2300"/>
              </a:lnSpc>
            </a:pPr>
            <a:r>
              <a:rPr lang="nl-NL" dirty="0" smtClean="0"/>
              <a:t>Het oorspronkelijke concept voor het DSO (“Laan van de Leefomgeving”) afkomstig is uit ons bodem-domein?</a:t>
            </a:r>
          </a:p>
          <a:p>
            <a:pPr marL="0" indent="0">
              <a:lnSpc>
                <a:spcPts val="2300"/>
              </a:lnSpc>
              <a:buNone/>
            </a:pPr>
            <a:endParaRPr lang="nl-NL" dirty="0" smtClean="0"/>
          </a:p>
          <a:p>
            <a:pPr>
              <a:lnSpc>
                <a:spcPts val="2300"/>
              </a:lnSpc>
            </a:pPr>
            <a:r>
              <a:rPr lang="nl-NL" dirty="0" smtClean="0"/>
              <a:t>Het concept voor de Informatiehuizen is gebaseerd op het bestaande Informatiehuis Water in Amersfoort en er nu (voorlopig) dus 2 Informatiehuizen Water zijn?</a:t>
            </a:r>
          </a:p>
          <a:p>
            <a:pPr>
              <a:lnSpc>
                <a:spcPts val="2300"/>
              </a:lnSpc>
            </a:pPr>
            <a:endParaRPr lang="nl-NL" dirty="0"/>
          </a:p>
          <a:p>
            <a:pPr>
              <a:lnSpc>
                <a:spcPts val="2300"/>
              </a:lnSpc>
            </a:pPr>
            <a:r>
              <a:rPr lang="nl-NL" dirty="0" smtClean="0"/>
              <a:t>De burger en het bedrijfsleven waarschijnlijk nooit van het bestaan van informatiehuizen zullen afweten…</a:t>
            </a:r>
          </a:p>
          <a:p>
            <a:pPr>
              <a:lnSpc>
                <a:spcPts val="2300"/>
              </a:lnSpc>
            </a:pPr>
            <a:endParaRPr lang="nl-NL" dirty="0" smtClean="0"/>
          </a:p>
          <a:p>
            <a:pPr>
              <a:lnSpc>
                <a:spcPts val="2300"/>
              </a:lnSpc>
            </a:pPr>
            <a:endParaRPr lang="nl-NL" dirty="0" smtClean="0"/>
          </a:p>
          <a:p>
            <a:pPr>
              <a:lnSpc>
                <a:spcPts val="2300"/>
              </a:lnSpc>
            </a:pPr>
            <a:endParaRPr lang="nl-NL" dirty="0"/>
          </a:p>
        </p:txBody>
      </p:sp>
      <p:pic>
        <p:nvPicPr>
          <p:cNvPr id="4" name="Picture 2" descr="http://docplayer.nl/docs-images/24/2143869/images/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7033" y="1484784"/>
            <a:ext cx="2124619"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7033" y="3166929"/>
            <a:ext cx="2124619" cy="141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static.rcgroups.net/forums/attachments/4/5/8/3/5/a2535227-133-whut.jpg?d=1242878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7033" y="4765515"/>
            <a:ext cx="2124619" cy="139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433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2088" y="1064930"/>
            <a:ext cx="8402400" cy="707886"/>
          </a:xfrm>
        </p:spPr>
        <p:txBody>
          <a:bodyPr/>
          <a:lstStyle/>
          <a:p>
            <a:r>
              <a:rPr lang="nl-NL" dirty="0" smtClean="0"/>
              <a:t>Testje…</a:t>
            </a:r>
            <a:r>
              <a:rPr lang="nl-NL" i="1" dirty="0" smtClean="0"/>
              <a:t/>
            </a:r>
            <a:br>
              <a:rPr lang="nl-NL" i="1" dirty="0" smtClean="0"/>
            </a:br>
            <a:r>
              <a:rPr lang="nl-NL" sz="2000" i="1" dirty="0" smtClean="0"/>
              <a:t>Welke twee horen er niet bij?</a:t>
            </a:r>
            <a:endParaRPr lang="nl-NL" i="1" dirty="0"/>
          </a:p>
        </p:txBody>
      </p:sp>
      <p:sp>
        <p:nvSpPr>
          <p:cNvPr id="3" name="Tijdelijke aanduiding voor tekst 2"/>
          <p:cNvSpPr>
            <a:spLocks noGrp="1"/>
          </p:cNvSpPr>
          <p:nvPr>
            <p:ph type="body" sz="quarter" idx="11"/>
          </p:nvPr>
        </p:nvSpPr>
        <p:spPr>
          <a:xfrm>
            <a:off x="1044377" y="2457352"/>
            <a:ext cx="2879551" cy="4140000"/>
          </a:xfrm>
        </p:spPr>
        <p:txBody>
          <a:bodyPr/>
          <a:lstStyle/>
          <a:p>
            <a:pPr>
              <a:buFont typeface="+mj-lt"/>
              <a:buAutoNum type="arabicPeriod"/>
            </a:pPr>
            <a:r>
              <a:rPr lang="nl-NL" dirty="0"/>
              <a:t>Lucht</a:t>
            </a:r>
          </a:p>
          <a:p>
            <a:pPr>
              <a:buFont typeface="+mj-lt"/>
              <a:buAutoNum type="arabicPeriod"/>
            </a:pPr>
            <a:r>
              <a:rPr lang="nl-NL" dirty="0"/>
              <a:t>Bouw</a:t>
            </a:r>
          </a:p>
          <a:p>
            <a:pPr>
              <a:buFont typeface="+mj-lt"/>
              <a:buAutoNum type="arabicPeriod"/>
            </a:pPr>
            <a:r>
              <a:rPr lang="nl-NL" dirty="0"/>
              <a:t>Geluid</a:t>
            </a:r>
          </a:p>
          <a:p>
            <a:pPr>
              <a:buFont typeface="+mj-lt"/>
              <a:buAutoNum type="arabicPeriod"/>
            </a:pPr>
            <a:r>
              <a:rPr lang="nl-NL" dirty="0"/>
              <a:t>Landbouw</a:t>
            </a:r>
          </a:p>
          <a:p>
            <a:pPr>
              <a:buFont typeface="+mj-lt"/>
              <a:buAutoNum type="arabicPeriod"/>
            </a:pPr>
            <a:r>
              <a:rPr lang="nl-NL" dirty="0"/>
              <a:t>Natuur</a:t>
            </a:r>
          </a:p>
          <a:p>
            <a:pPr>
              <a:buFont typeface="+mj-lt"/>
              <a:buAutoNum type="arabicPeriod"/>
            </a:pPr>
            <a:r>
              <a:rPr lang="nl-NL" dirty="0"/>
              <a:t>Bodem</a:t>
            </a:r>
          </a:p>
          <a:p>
            <a:pPr>
              <a:buFont typeface="+mj-lt"/>
              <a:buAutoNum type="arabicPeriod"/>
            </a:pPr>
            <a:r>
              <a:rPr lang="nl-NL" dirty="0"/>
              <a:t>Water</a:t>
            </a:r>
          </a:p>
          <a:p>
            <a:pPr>
              <a:buFont typeface="+mj-lt"/>
              <a:buAutoNum type="arabicPeriod"/>
            </a:pPr>
            <a:r>
              <a:rPr lang="nl-NL" dirty="0"/>
              <a:t>Energie</a:t>
            </a:r>
          </a:p>
          <a:p>
            <a:pPr>
              <a:buFont typeface="+mj-lt"/>
              <a:buAutoNum type="arabicPeriod"/>
            </a:pPr>
            <a:r>
              <a:rPr lang="nl-NL" dirty="0"/>
              <a:t>Ruimte</a:t>
            </a:r>
          </a:p>
          <a:p>
            <a:pPr>
              <a:buFont typeface="+mj-lt"/>
              <a:buAutoNum type="arabicPeriod"/>
            </a:pPr>
            <a:r>
              <a:rPr lang="nl-NL" dirty="0"/>
              <a:t>Afval</a:t>
            </a:r>
          </a:p>
          <a:p>
            <a:pPr>
              <a:buFont typeface="+mj-lt"/>
              <a:buAutoNum type="arabicPeriod"/>
            </a:pPr>
            <a:r>
              <a:rPr lang="nl-NL" dirty="0"/>
              <a:t>Externe veiligheid</a:t>
            </a:r>
          </a:p>
          <a:p>
            <a:pPr>
              <a:buFont typeface="+mj-lt"/>
              <a:buAutoNum type="arabicPeriod"/>
            </a:pPr>
            <a:r>
              <a:rPr lang="nl-NL" dirty="0"/>
              <a:t>Cultureel </a:t>
            </a:r>
            <a:r>
              <a:rPr lang="nl-NL" dirty="0" smtClean="0"/>
              <a:t>erfgoed</a:t>
            </a:r>
            <a:endParaRPr lang="nl-NL" dirty="0"/>
          </a:p>
        </p:txBody>
      </p:sp>
      <p:sp>
        <p:nvSpPr>
          <p:cNvPr id="4" name="Tijdelijke aanduiding voor tekst 2"/>
          <p:cNvSpPr txBox="1">
            <a:spLocks/>
          </p:cNvSpPr>
          <p:nvPr/>
        </p:nvSpPr>
        <p:spPr bwMode="auto">
          <a:xfrm>
            <a:off x="3995936" y="2448200"/>
            <a:ext cx="5472608"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423"/>
              </a:spcBef>
              <a:spcAft>
                <a:spcPct val="0"/>
              </a:spcAft>
              <a:buFont typeface="Arial" pitchFamily="34" charset="0"/>
              <a:buChar char="•"/>
              <a:defRPr sz="1800">
                <a:solidFill>
                  <a:srgbClr val="000000"/>
                </a:solidFill>
                <a:latin typeface="+mn-lt"/>
                <a:ea typeface="+mn-ea"/>
                <a:cs typeface="+mn-cs"/>
              </a:defRPr>
            </a:lvl1pPr>
            <a:lvl2pPr marL="741600" indent="-284400" algn="l" rtl="0" eaLnBrk="1" fontAlgn="base" hangingPunct="1">
              <a:spcBef>
                <a:spcPts val="423"/>
              </a:spcBef>
              <a:spcAft>
                <a:spcPct val="0"/>
              </a:spcAft>
              <a:buFont typeface="Verdana" pitchFamily="34" charset="0"/>
              <a:buChar char="–"/>
              <a:defRPr sz="1800">
                <a:solidFill>
                  <a:srgbClr val="000000"/>
                </a:solidFill>
                <a:latin typeface="+mn-lt"/>
              </a:defRPr>
            </a:lvl2pPr>
            <a:lvl3pPr marL="965200" indent="-342900" algn="l" rtl="0" eaLnBrk="1" fontAlgn="base" hangingPunct="1">
              <a:spcBef>
                <a:spcPts val="423"/>
              </a:spcBef>
              <a:spcAft>
                <a:spcPct val="0"/>
              </a:spcAft>
              <a:buFont typeface="Arial" pitchFamily="34" charset="0"/>
              <a:buChar char="•"/>
              <a:defRPr sz="1800">
                <a:solidFill>
                  <a:srgbClr val="000000"/>
                </a:solidFill>
                <a:latin typeface="+mn-lt"/>
              </a:defRPr>
            </a:lvl3pPr>
            <a:lvl4pPr marL="1274763" indent="-285750" algn="l" rtl="0" eaLnBrk="1" fontAlgn="base" hangingPunct="1">
              <a:spcBef>
                <a:spcPct val="5000"/>
              </a:spcBef>
              <a:spcAft>
                <a:spcPct val="0"/>
              </a:spcAft>
              <a:buFont typeface="Verdana" pitchFamily="34" charset="0"/>
              <a:buChar char="–"/>
              <a:defRPr sz="1800">
                <a:solidFill>
                  <a:srgbClr val="000000"/>
                </a:solidFill>
                <a:latin typeface="+mn-lt"/>
              </a:defRPr>
            </a:lvl4pPr>
            <a:lvl5pPr marL="1631950" indent="-285750" algn="l" rtl="0" eaLnBrk="1" fontAlgn="base" hangingPunct="1">
              <a:spcBef>
                <a:spcPts val="423"/>
              </a:spcBef>
              <a:spcAft>
                <a:spcPct val="0"/>
              </a:spcAft>
              <a:buFont typeface="Verdana" pitchFamily="34" charset="0"/>
              <a:buChar char="»"/>
              <a:defRPr sz="1800" baseline="0">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a:lstStyle>
          <a:p>
            <a:pPr>
              <a:buFont typeface="+mj-lt"/>
              <a:buAutoNum type="alphaUcPeriod"/>
            </a:pPr>
            <a:r>
              <a:rPr lang="nl-NL" kern="0" dirty="0"/>
              <a:t>RIVM</a:t>
            </a:r>
          </a:p>
          <a:p>
            <a:pPr>
              <a:buFont typeface="+mj-lt"/>
              <a:buAutoNum type="alphaUcPeriod"/>
            </a:pPr>
            <a:r>
              <a:rPr lang="nl-NL" kern="0" dirty="0"/>
              <a:t>Rijkswaterstaat</a:t>
            </a:r>
          </a:p>
          <a:p>
            <a:pPr>
              <a:buFont typeface="+mj-lt"/>
              <a:buAutoNum type="alphaUcPeriod"/>
            </a:pPr>
            <a:r>
              <a:rPr lang="nl-NL" kern="0" dirty="0"/>
              <a:t>Rijksdienst voor Cultureel Erfgoed (RCE)</a:t>
            </a:r>
          </a:p>
          <a:p>
            <a:pPr>
              <a:buFont typeface="+mj-lt"/>
              <a:buAutoNum type="alphaUcPeriod"/>
            </a:pPr>
            <a:r>
              <a:rPr lang="nl-NL" kern="0" dirty="0"/>
              <a:t>VNG/KING</a:t>
            </a:r>
          </a:p>
          <a:p>
            <a:pPr>
              <a:buFont typeface="+mj-lt"/>
              <a:buAutoNum type="alphaUcPeriod"/>
            </a:pPr>
            <a:r>
              <a:rPr lang="nl-NL" kern="0" dirty="0"/>
              <a:t>IPO</a:t>
            </a:r>
          </a:p>
          <a:p>
            <a:pPr>
              <a:buFont typeface="+mj-lt"/>
              <a:buAutoNum type="alphaUcPeriod"/>
            </a:pPr>
            <a:r>
              <a:rPr lang="nl-NL" kern="0" dirty="0"/>
              <a:t>Kadaster</a:t>
            </a:r>
          </a:p>
          <a:p>
            <a:pPr>
              <a:buFont typeface="+mj-lt"/>
              <a:buAutoNum type="alphaUcPeriod"/>
            </a:pPr>
            <a:r>
              <a:rPr lang="nl-NL" kern="0" dirty="0"/>
              <a:t>Rijksdienst voor Ondernemend NL (RVO)</a:t>
            </a:r>
          </a:p>
          <a:p>
            <a:pPr>
              <a:buFont typeface="+mj-lt"/>
              <a:buAutoNum type="alphaUcPeriod"/>
            </a:pPr>
            <a:r>
              <a:rPr lang="nl-NL" kern="0" dirty="0"/>
              <a:t>Unie van Waterschappen</a:t>
            </a:r>
          </a:p>
        </p:txBody>
      </p:sp>
      <p:cxnSp>
        <p:nvCxnSpPr>
          <p:cNvPr id="6" name="Rechte verbindingslijn 5"/>
          <p:cNvCxnSpPr/>
          <p:nvPr/>
        </p:nvCxnSpPr>
        <p:spPr bwMode="auto">
          <a:xfrm flipV="1">
            <a:off x="907554" y="3492316"/>
            <a:ext cx="1656184" cy="216024"/>
          </a:xfrm>
          <a:prstGeom prst="line">
            <a:avLst/>
          </a:prstGeom>
          <a:noFill/>
          <a:ln w="28575">
            <a:solidFill>
              <a:srgbClr val="FF0000"/>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Rechte verbindingslijn 7"/>
          <p:cNvCxnSpPr/>
          <p:nvPr/>
        </p:nvCxnSpPr>
        <p:spPr bwMode="auto">
          <a:xfrm flipV="1">
            <a:off x="835546" y="4752456"/>
            <a:ext cx="1656184" cy="216024"/>
          </a:xfrm>
          <a:prstGeom prst="line">
            <a:avLst/>
          </a:prstGeom>
          <a:noFill/>
          <a:ln w="28575">
            <a:solidFill>
              <a:srgbClr val="FF0000"/>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Rechte verbindingslijn 8"/>
          <p:cNvCxnSpPr/>
          <p:nvPr/>
        </p:nvCxnSpPr>
        <p:spPr bwMode="auto">
          <a:xfrm flipV="1">
            <a:off x="3984129" y="3428692"/>
            <a:ext cx="1656184" cy="216024"/>
          </a:xfrm>
          <a:prstGeom prst="line">
            <a:avLst/>
          </a:prstGeom>
          <a:noFill/>
          <a:ln w="28575">
            <a:solidFill>
              <a:srgbClr val="FF0000"/>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Rechte verbindingslijn 9"/>
          <p:cNvCxnSpPr/>
          <p:nvPr/>
        </p:nvCxnSpPr>
        <p:spPr bwMode="auto">
          <a:xfrm flipV="1">
            <a:off x="3995936" y="4410188"/>
            <a:ext cx="1656184" cy="216024"/>
          </a:xfrm>
          <a:prstGeom prst="line">
            <a:avLst/>
          </a:prstGeom>
          <a:noFill/>
          <a:ln w="28575">
            <a:solidFill>
              <a:srgbClr val="FF0000"/>
            </a:solidFill>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kstvak 4"/>
          <p:cNvSpPr txBox="1"/>
          <p:nvPr/>
        </p:nvSpPr>
        <p:spPr>
          <a:xfrm>
            <a:off x="539552" y="2017313"/>
            <a:ext cx="6912768" cy="430887"/>
          </a:xfrm>
          <a:prstGeom prst="rect">
            <a:avLst/>
          </a:prstGeom>
          <a:noFill/>
        </p:spPr>
        <p:txBody>
          <a:bodyPr wrap="square" rtlCol="0">
            <a:spAutoFit/>
          </a:bodyPr>
          <a:lstStyle/>
          <a:p>
            <a:r>
              <a:rPr lang="nl-NL" dirty="0" smtClean="0">
                <a:solidFill>
                  <a:schemeClr val="accent1"/>
                </a:solidFill>
              </a:rPr>
              <a:t>INFORMATIEHUIS	     HUISMEESTER	</a:t>
            </a:r>
            <a:endParaRPr lang="nl-NL" dirty="0">
              <a:solidFill>
                <a:schemeClr val="accent1"/>
              </a:solidFill>
            </a:endParaRPr>
          </a:p>
        </p:txBody>
      </p:sp>
    </p:spTree>
    <p:extLst>
      <p:ext uri="{BB962C8B-B14F-4D97-AF65-F5344CB8AC3E}">
        <p14:creationId xmlns:p14="http://schemas.microsoft.com/office/powerpoint/2010/main" val="34570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534233" y="1500687"/>
            <a:ext cx="2808312" cy="2025538"/>
            <a:chOff x="534233" y="1500687"/>
            <a:chExt cx="2808312" cy="2025538"/>
          </a:xfrm>
        </p:grpSpPr>
        <p:sp>
          <p:nvSpPr>
            <p:cNvPr id="4" name="Ovaal 3"/>
            <p:cNvSpPr/>
            <p:nvPr/>
          </p:nvSpPr>
          <p:spPr bwMode="auto">
            <a:xfrm>
              <a:off x="534233" y="1500687"/>
              <a:ext cx="2808312" cy="202553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rPr>
                <a:t>RIVM</a:t>
              </a:r>
            </a:p>
          </p:txBody>
        </p:sp>
        <p:grpSp>
          <p:nvGrpSpPr>
            <p:cNvPr id="16" name="Groep 15"/>
            <p:cNvGrpSpPr/>
            <p:nvPr/>
          </p:nvGrpSpPr>
          <p:grpSpPr>
            <a:xfrm>
              <a:off x="1936402" y="2222048"/>
              <a:ext cx="824340" cy="981608"/>
              <a:chOff x="2915816" y="1412776"/>
              <a:chExt cx="576064" cy="817240"/>
            </a:xfrm>
          </p:grpSpPr>
          <p:sp>
            <p:nvSpPr>
              <p:cNvPr id="17" name="Gelijkbenige driehoek 16"/>
              <p:cNvSpPr/>
              <p:nvPr/>
            </p:nvSpPr>
            <p:spPr bwMode="auto">
              <a:xfrm>
                <a:off x="2915816" y="1412776"/>
                <a:ext cx="576064" cy="360040"/>
              </a:xfrm>
              <a:prstGeom prst="triangle">
                <a:avLst/>
              </a:prstGeom>
              <a:solidFill>
                <a:srgbClr val="C000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18" name="Rechthoek 17"/>
              <p:cNvSpPr/>
              <p:nvPr/>
            </p:nvSpPr>
            <p:spPr bwMode="auto">
              <a:xfrm>
                <a:off x="2920616" y="1772816"/>
                <a:ext cx="571264" cy="457200"/>
              </a:xfrm>
              <a:prstGeom prst="rect">
                <a:avLst/>
              </a:prstGeom>
              <a:solidFill>
                <a:srgbClr val="FFC000"/>
              </a:solidFill>
              <a:ln>
                <a:solidFill>
                  <a:srgbClr val="C00000"/>
                </a:solidFill>
              </a:ln>
              <a:effectLst/>
              <a:extLst/>
            </p:spPr>
            <p:txBody>
              <a:bodyPr vert="horz" wrap="square" lIns="0" tIns="0" rIns="0" bIns="0" numCol="1" rtlCol="0" anchor="b"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1400" b="0" i="0" u="none" strike="noStrike" cap="none" normalizeH="0" baseline="0" dirty="0" smtClean="0">
                    <a:ln>
                      <a:noFill/>
                    </a:ln>
                    <a:solidFill>
                      <a:schemeClr val="accent6">
                        <a:lumMod val="50000"/>
                      </a:schemeClr>
                    </a:solidFill>
                    <a:effectLst/>
                    <a:latin typeface="Verdana" pitchFamily="34" charset="0"/>
                  </a:rPr>
                  <a:t>Lucht</a:t>
                </a:r>
                <a:endParaRPr kumimoji="0" lang="nl-NL" sz="1200" b="0" i="0" u="none" strike="noStrike" cap="none" normalizeH="0" baseline="0" dirty="0" smtClean="0">
                  <a:ln>
                    <a:noFill/>
                  </a:ln>
                  <a:solidFill>
                    <a:schemeClr val="accent6">
                      <a:lumMod val="50000"/>
                    </a:schemeClr>
                  </a:solidFill>
                  <a:effectLst/>
                  <a:latin typeface="Verdana" pitchFamily="34" charset="0"/>
                </a:endParaRPr>
              </a:p>
            </p:txBody>
          </p:sp>
        </p:grpSp>
        <p:grpSp>
          <p:nvGrpSpPr>
            <p:cNvPr id="19" name="Groep 18"/>
            <p:cNvGrpSpPr/>
            <p:nvPr/>
          </p:nvGrpSpPr>
          <p:grpSpPr>
            <a:xfrm>
              <a:off x="829497" y="2094449"/>
              <a:ext cx="784856" cy="979376"/>
              <a:chOff x="2915816" y="1412776"/>
              <a:chExt cx="576064" cy="817240"/>
            </a:xfrm>
          </p:grpSpPr>
          <p:sp>
            <p:nvSpPr>
              <p:cNvPr id="20" name="Gelijkbenige driehoek 19"/>
              <p:cNvSpPr/>
              <p:nvPr/>
            </p:nvSpPr>
            <p:spPr bwMode="auto">
              <a:xfrm>
                <a:off x="2915816" y="1412776"/>
                <a:ext cx="576064" cy="360040"/>
              </a:xfrm>
              <a:prstGeom prst="triangle">
                <a:avLst/>
              </a:prstGeom>
              <a:solidFill>
                <a:srgbClr val="C000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1" name="Rechthoek 20"/>
              <p:cNvSpPr/>
              <p:nvPr/>
            </p:nvSpPr>
            <p:spPr bwMode="auto">
              <a:xfrm>
                <a:off x="2920616" y="1772816"/>
                <a:ext cx="571264" cy="457200"/>
              </a:xfrm>
              <a:prstGeom prst="rect">
                <a:avLst/>
              </a:prstGeom>
              <a:solidFill>
                <a:srgbClr val="FFC000"/>
              </a:solidFill>
              <a:ln>
                <a:solidFill>
                  <a:srgbClr val="C00000"/>
                </a:solidFill>
              </a:ln>
              <a:effectLst/>
              <a:extLst/>
            </p:spPr>
            <p:txBody>
              <a:bodyPr vert="horz" wrap="square" lIns="0" tIns="0" rIns="0" bIns="0" numCol="1" rtlCol="0" anchor="b"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1400" b="0" i="0" u="none" strike="noStrike" cap="none" normalizeH="0" baseline="0" dirty="0" smtClean="0">
                    <a:ln>
                      <a:noFill/>
                    </a:ln>
                    <a:solidFill>
                      <a:schemeClr val="accent6">
                        <a:lumMod val="50000"/>
                      </a:schemeClr>
                    </a:solidFill>
                    <a:effectLst/>
                    <a:latin typeface="Verdana" pitchFamily="34" charset="0"/>
                  </a:rPr>
                  <a:t>Geluid</a:t>
                </a:r>
              </a:p>
            </p:txBody>
          </p:sp>
        </p:grpSp>
      </p:grpSp>
      <p:grpSp>
        <p:nvGrpSpPr>
          <p:cNvPr id="42" name="Groep 41"/>
          <p:cNvGrpSpPr/>
          <p:nvPr/>
        </p:nvGrpSpPr>
        <p:grpSpPr>
          <a:xfrm>
            <a:off x="395536" y="4135945"/>
            <a:ext cx="2472308" cy="1962510"/>
            <a:chOff x="395536" y="4135945"/>
            <a:chExt cx="2472308" cy="1962510"/>
          </a:xfrm>
        </p:grpSpPr>
        <p:sp>
          <p:nvSpPr>
            <p:cNvPr id="6" name="Ovaal 5"/>
            <p:cNvSpPr/>
            <p:nvPr/>
          </p:nvSpPr>
          <p:spPr bwMode="auto">
            <a:xfrm>
              <a:off x="395536" y="4135945"/>
              <a:ext cx="2472308" cy="196251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rPr>
                <a:t>RCE</a:t>
              </a:r>
            </a:p>
          </p:txBody>
        </p:sp>
        <p:grpSp>
          <p:nvGrpSpPr>
            <p:cNvPr id="22" name="Groep 21"/>
            <p:cNvGrpSpPr/>
            <p:nvPr/>
          </p:nvGrpSpPr>
          <p:grpSpPr>
            <a:xfrm>
              <a:off x="1170337" y="4934954"/>
              <a:ext cx="768052" cy="1018431"/>
              <a:chOff x="2915816" y="1412776"/>
              <a:chExt cx="576064" cy="817240"/>
            </a:xfrm>
          </p:grpSpPr>
          <p:sp>
            <p:nvSpPr>
              <p:cNvPr id="23" name="Gelijkbenige driehoek 22"/>
              <p:cNvSpPr/>
              <p:nvPr/>
            </p:nvSpPr>
            <p:spPr bwMode="auto">
              <a:xfrm>
                <a:off x="2915816" y="1412776"/>
                <a:ext cx="576064" cy="360040"/>
              </a:xfrm>
              <a:prstGeom prst="triangle">
                <a:avLst/>
              </a:prstGeom>
              <a:solidFill>
                <a:srgbClr val="C000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4" name="Rechthoek 23"/>
              <p:cNvSpPr/>
              <p:nvPr/>
            </p:nvSpPr>
            <p:spPr bwMode="auto">
              <a:xfrm>
                <a:off x="2920616" y="1772816"/>
                <a:ext cx="571264" cy="457200"/>
              </a:xfrm>
              <a:prstGeom prst="rect">
                <a:avLst/>
              </a:prstGeom>
              <a:solidFill>
                <a:srgbClr val="FFC000"/>
              </a:solidFill>
              <a:ln>
                <a:solidFill>
                  <a:srgbClr val="C00000"/>
                </a:solidFill>
              </a:ln>
              <a:effectLst/>
              <a:extLst/>
            </p:spPr>
            <p:txBody>
              <a:bodyPr vert="horz" wrap="square" lIns="0" tIns="0" rIns="0" bIns="0" numCol="1" rtlCol="0" anchor="b"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1400" b="0" i="0" u="none" strike="noStrike" cap="none" normalizeH="0" baseline="0" dirty="0" smtClean="0">
                    <a:ln>
                      <a:noFill/>
                    </a:ln>
                    <a:solidFill>
                      <a:schemeClr val="accent6">
                        <a:lumMod val="50000"/>
                      </a:schemeClr>
                    </a:solidFill>
                    <a:effectLst/>
                    <a:latin typeface="Verdana" pitchFamily="34" charset="0"/>
                  </a:rPr>
                  <a:t>Cult. </a:t>
                </a:r>
                <a:r>
                  <a:rPr kumimoji="0" lang="nl-NL" sz="1400" b="0" i="0" u="none" strike="noStrike" cap="none" normalizeH="0" baseline="0" dirty="0" err="1" smtClean="0">
                    <a:ln>
                      <a:noFill/>
                    </a:ln>
                    <a:solidFill>
                      <a:schemeClr val="accent6">
                        <a:lumMod val="50000"/>
                      </a:schemeClr>
                    </a:solidFill>
                    <a:effectLst/>
                    <a:latin typeface="Verdana" pitchFamily="34" charset="0"/>
                  </a:rPr>
                  <a:t>Erfg</a:t>
                </a:r>
                <a:r>
                  <a:rPr kumimoji="0" lang="nl-NL" sz="1400" b="0" i="0" u="none" strike="noStrike" cap="none" normalizeH="0" baseline="0" dirty="0" smtClean="0">
                    <a:ln>
                      <a:noFill/>
                    </a:ln>
                    <a:solidFill>
                      <a:schemeClr val="accent6">
                        <a:lumMod val="50000"/>
                      </a:schemeClr>
                    </a:solidFill>
                    <a:effectLst/>
                    <a:latin typeface="Verdana" pitchFamily="34" charset="0"/>
                  </a:rPr>
                  <a:t>.</a:t>
                </a:r>
              </a:p>
            </p:txBody>
          </p:sp>
        </p:grpSp>
      </p:grpSp>
      <p:grpSp>
        <p:nvGrpSpPr>
          <p:cNvPr id="3" name="Groep 2"/>
          <p:cNvGrpSpPr/>
          <p:nvPr/>
        </p:nvGrpSpPr>
        <p:grpSpPr>
          <a:xfrm>
            <a:off x="4716016" y="1349388"/>
            <a:ext cx="4032448" cy="2232248"/>
            <a:chOff x="4716016" y="1349388"/>
            <a:chExt cx="4032448" cy="2232248"/>
          </a:xfrm>
        </p:grpSpPr>
        <p:sp>
          <p:nvSpPr>
            <p:cNvPr id="5" name="Ovaal 4"/>
            <p:cNvSpPr/>
            <p:nvPr/>
          </p:nvSpPr>
          <p:spPr bwMode="auto">
            <a:xfrm>
              <a:off x="4716016" y="1349388"/>
              <a:ext cx="2719511" cy="2096616"/>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rPr>
                <a:t>RWS</a:t>
              </a:r>
            </a:p>
          </p:txBody>
        </p:sp>
        <p:sp>
          <p:nvSpPr>
            <p:cNvPr id="9" name="Ovaal 8"/>
            <p:cNvSpPr/>
            <p:nvPr/>
          </p:nvSpPr>
          <p:spPr bwMode="auto">
            <a:xfrm>
              <a:off x="6414417" y="1997460"/>
              <a:ext cx="2334047" cy="1584176"/>
            </a:xfrm>
            <a:prstGeom prst="ellipse">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rPr>
                <a:t>UVW</a:t>
              </a:r>
            </a:p>
          </p:txBody>
        </p:sp>
        <p:grpSp>
          <p:nvGrpSpPr>
            <p:cNvPr id="13" name="Groep 12"/>
            <p:cNvGrpSpPr/>
            <p:nvPr/>
          </p:nvGrpSpPr>
          <p:grpSpPr>
            <a:xfrm>
              <a:off x="6588224" y="2179322"/>
              <a:ext cx="720080" cy="949914"/>
              <a:chOff x="2915816" y="1412776"/>
              <a:chExt cx="576064" cy="817240"/>
            </a:xfrm>
          </p:grpSpPr>
          <p:sp>
            <p:nvSpPr>
              <p:cNvPr id="14" name="Gelijkbenige driehoek 13"/>
              <p:cNvSpPr/>
              <p:nvPr/>
            </p:nvSpPr>
            <p:spPr bwMode="auto">
              <a:xfrm>
                <a:off x="2915816" y="1412776"/>
                <a:ext cx="576064" cy="360040"/>
              </a:xfrm>
              <a:prstGeom prst="triangle">
                <a:avLst/>
              </a:prstGeom>
              <a:solidFill>
                <a:srgbClr val="C000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15" name="Rechthoek 14"/>
              <p:cNvSpPr/>
              <p:nvPr/>
            </p:nvSpPr>
            <p:spPr bwMode="auto">
              <a:xfrm>
                <a:off x="2920616" y="1772816"/>
                <a:ext cx="571264" cy="457200"/>
              </a:xfrm>
              <a:prstGeom prst="rect">
                <a:avLst/>
              </a:prstGeom>
              <a:solidFill>
                <a:srgbClr val="FFC000"/>
              </a:solidFill>
              <a:ln>
                <a:solidFill>
                  <a:srgbClr val="C00000"/>
                </a:solidFill>
              </a:ln>
              <a:effectLst/>
              <a:extLst/>
            </p:spPr>
            <p:txBody>
              <a:bodyPr vert="horz" wrap="square" lIns="0" tIns="0" rIns="0" bIns="0" numCol="1" rtlCol="0" anchor="b"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1400" b="0" i="0" u="none" strike="noStrike" cap="none" normalizeH="0" baseline="0" dirty="0" smtClean="0">
                    <a:ln>
                      <a:noFill/>
                    </a:ln>
                    <a:solidFill>
                      <a:schemeClr val="accent6">
                        <a:lumMod val="50000"/>
                      </a:schemeClr>
                    </a:solidFill>
                    <a:effectLst/>
                    <a:latin typeface="Verdana" pitchFamily="34" charset="0"/>
                  </a:rPr>
                  <a:t>Water</a:t>
                </a:r>
              </a:p>
            </p:txBody>
          </p:sp>
        </p:grpSp>
        <p:grpSp>
          <p:nvGrpSpPr>
            <p:cNvPr id="25" name="Groep 24"/>
            <p:cNvGrpSpPr/>
            <p:nvPr/>
          </p:nvGrpSpPr>
          <p:grpSpPr>
            <a:xfrm>
              <a:off x="5633653" y="2149860"/>
              <a:ext cx="738547" cy="930796"/>
              <a:chOff x="2915816" y="1412776"/>
              <a:chExt cx="576064" cy="817240"/>
            </a:xfrm>
          </p:grpSpPr>
          <p:sp>
            <p:nvSpPr>
              <p:cNvPr id="26" name="Gelijkbenige driehoek 25"/>
              <p:cNvSpPr/>
              <p:nvPr/>
            </p:nvSpPr>
            <p:spPr bwMode="auto">
              <a:xfrm>
                <a:off x="2915816" y="1412776"/>
                <a:ext cx="576064" cy="360040"/>
              </a:xfrm>
              <a:prstGeom prst="triangle">
                <a:avLst/>
              </a:prstGeom>
              <a:solidFill>
                <a:srgbClr val="C000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7" name="Rechthoek 26"/>
              <p:cNvSpPr/>
              <p:nvPr/>
            </p:nvSpPr>
            <p:spPr bwMode="auto">
              <a:xfrm>
                <a:off x="2920616" y="1772816"/>
                <a:ext cx="571264" cy="457200"/>
              </a:xfrm>
              <a:prstGeom prst="rect">
                <a:avLst/>
              </a:prstGeom>
              <a:solidFill>
                <a:srgbClr val="FFC000"/>
              </a:solidFill>
              <a:ln>
                <a:solidFill>
                  <a:srgbClr val="C00000"/>
                </a:solidFill>
              </a:ln>
              <a:effectLst/>
              <a:extLst/>
            </p:spPr>
            <p:txBody>
              <a:bodyPr vert="horz" wrap="square" lIns="0" tIns="0" rIns="0" bIns="0" numCol="1" rtlCol="0" anchor="b"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1400" b="0" i="0" u="none" strike="noStrike" cap="none" normalizeH="0" baseline="0" dirty="0" smtClean="0">
                    <a:ln>
                      <a:noFill/>
                    </a:ln>
                    <a:solidFill>
                      <a:schemeClr val="accent6">
                        <a:lumMod val="50000"/>
                      </a:schemeClr>
                    </a:solidFill>
                    <a:effectLst/>
                    <a:latin typeface="Verdana" pitchFamily="34" charset="0"/>
                  </a:rPr>
                  <a:t>Afval</a:t>
                </a:r>
              </a:p>
            </p:txBody>
          </p:sp>
        </p:grpSp>
        <p:grpSp>
          <p:nvGrpSpPr>
            <p:cNvPr id="28" name="Groep 27"/>
            <p:cNvGrpSpPr/>
            <p:nvPr/>
          </p:nvGrpSpPr>
          <p:grpSpPr>
            <a:xfrm>
              <a:off x="4860032" y="1897696"/>
              <a:ext cx="720080" cy="973832"/>
              <a:chOff x="2915816" y="1412776"/>
              <a:chExt cx="576064" cy="817240"/>
            </a:xfrm>
          </p:grpSpPr>
          <p:sp>
            <p:nvSpPr>
              <p:cNvPr id="29" name="Gelijkbenige driehoek 28"/>
              <p:cNvSpPr/>
              <p:nvPr/>
            </p:nvSpPr>
            <p:spPr bwMode="auto">
              <a:xfrm>
                <a:off x="2915816" y="1412776"/>
                <a:ext cx="576064" cy="360040"/>
              </a:xfrm>
              <a:prstGeom prst="triangle">
                <a:avLst/>
              </a:prstGeom>
              <a:solidFill>
                <a:srgbClr val="C000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30" name="Rechthoek 29"/>
              <p:cNvSpPr/>
              <p:nvPr/>
            </p:nvSpPr>
            <p:spPr bwMode="auto">
              <a:xfrm>
                <a:off x="2920616" y="1772816"/>
                <a:ext cx="571264" cy="457200"/>
              </a:xfrm>
              <a:prstGeom prst="rect">
                <a:avLst/>
              </a:prstGeom>
              <a:solidFill>
                <a:srgbClr val="FFC000"/>
              </a:solidFill>
              <a:ln>
                <a:solidFill>
                  <a:srgbClr val="C00000"/>
                </a:solidFill>
              </a:ln>
              <a:effectLst/>
              <a:extLst/>
            </p:spPr>
            <p:txBody>
              <a:bodyPr vert="horz" wrap="square" lIns="0" tIns="0" rIns="0" bIns="0" numCol="1" rtlCol="0" anchor="b"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1400" b="0" i="0" u="none" strike="noStrike" cap="none" normalizeH="0" baseline="0" dirty="0" smtClean="0">
                    <a:ln>
                      <a:noFill/>
                    </a:ln>
                    <a:solidFill>
                      <a:schemeClr val="accent6">
                        <a:lumMod val="50000"/>
                      </a:schemeClr>
                    </a:solidFill>
                    <a:effectLst/>
                    <a:latin typeface="Verdana" pitchFamily="34" charset="0"/>
                  </a:rPr>
                  <a:t>Bodem</a:t>
                </a:r>
              </a:p>
            </p:txBody>
          </p:sp>
        </p:grpSp>
      </p:grpSp>
      <p:grpSp>
        <p:nvGrpSpPr>
          <p:cNvPr id="40" name="Groep 39"/>
          <p:cNvGrpSpPr/>
          <p:nvPr/>
        </p:nvGrpSpPr>
        <p:grpSpPr>
          <a:xfrm>
            <a:off x="3059832" y="3284984"/>
            <a:ext cx="2376264" cy="1908212"/>
            <a:chOff x="3059832" y="3284984"/>
            <a:chExt cx="2376264" cy="1908212"/>
          </a:xfrm>
        </p:grpSpPr>
        <p:sp>
          <p:nvSpPr>
            <p:cNvPr id="7" name="Ovaal 6"/>
            <p:cNvSpPr/>
            <p:nvPr/>
          </p:nvSpPr>
          <p:spPr bwMode="auto">
            <a:xfrm>
              <a:off x="3059832" y="3284984"/>
              <a:ext cx="2376264" cy="1908212"/>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rPr>
                <a:t>IPO</a:t>
              </a:r>
            </a:p>
          </p:txBody>
        </p:sp>
        <p:grpSp>
          <p:nvGrpSpPr>
            <p:cNvPr id="31" name="Groep 30"/>
            <p:cNvGrpSpPr/>
            <p:nvPr/>
          </p:nvGrpSpPr>
          <p:grpSpPr>
            <a:xfrm>
              <a:off x="4139952" y="3825044"/>
              <a:ext cx="864096" cy="1044116"/>
              <a:chOff x="2915816" y="1412776"/>
              <a:chExt cx="576064" cy="817240"/>
            </a:xfrm>
          </p:grpSpPr>
          <p:sp>
            <p:nvSpPr>
              <p:cNvPr id="32" name="Gelijkbenige driehoek 31"/>
              <p:cNvSpPr/>
              <p:nvPr/>
            </p:nvSpPr>
            <p:spPr bwMode="auto">
              <a:xfrm>
                <a:off x="2915816" y="1412776"/>
                <a:ext cx="576064" cy="360040"/>
              </a:xfrm>
              <a:prstGeom prst="triangle">
                <a:avLst/>
              </a:prstGeom>
              <a:solidFill>
                <a:srgbClr val="C000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33" name="Rechthoek 32"/>
              <p:cNvSpPr/>
              <p:nvPr/>
            </p:nvSpPr>
            <p:spPr bwMode="auto">
              <a:xfrm>
                <a:off x="2920616" y="1772816"/>
                <a:ext cx="571264" cy="457200"/>
              </a:xfrm>
              <a:prstGeom prst="rect">
                <a:avLst/>
              </a:prstGeom>
              <a:solidFill>
                <a:srgbClr val="FFC000"/>
              </a:solidFill>
              <a:ln>
                <a:solidFill>
                  <a:srgbClr val="C00000"/>
                </a:solidFill>
              </a:ln>
              <a:effectLst/>
              <a:extLst/>
            </p:spPr>
            <p:txBody>
              <a:bodyPr vert="horz" wrap="square" lIns="0" tIns="0" rIns="0" bIns="0" numCol="1" rtlCol="0" anchor="b"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1400" b="0" i="0" u="none" strike="noStrike" cap="none" normalizeH="0" baseline="0" dirty="0" err="1" smtClean="0">
                    <a:ln>
                      <a:noFill/>
                    </a:ln>
                    <a:solidFill>
                      <a:schemeClr val="accent6">
                        <a:lumMod val="50000"/>
                      </a:schemeClr>
                    </a:solidFill>
                    <a:effectLst/>
                    <a:latin typeface="Verdana" pitchFamily="34" charset="0"/>
                  </a:rPr>
                  <a:t>Ext</a:t>
                </a:r>
                <a:r>
                  <a:rPr kumimoji="0" lang="nl-NL" sz="1400" b="0" i="0" u="none" strike="noStrike" cap="none" normalizeH="0" baseline="0" dirty="0" smtClean="0">
                    <a:ln>
                      <a:noFill/>
                    </a:ln>
                    <a:solidFill>
                      <a:schemeClr val="accent6">
                        <a:lumMod val="50000"/>
                      </a:schemeClr>
                    </a:solidFill>
                    <a:effectLst/>
                    <a:latin typeface="Verdana" pitchFamily="34" charset="0"/>
                  </a:rPr>
                  <a:t>. </a:t>
                </a:r>
                <a:r>
                  <a:rPr kumimoji="0" lang="nl-NL" sz="1400" b="0" i="0" u="none" strike="noStrike" cap="none" normalizeH="0" baseline="0" dirty="0" err="1" smtClean="0">
                    <a:ln>
                      <a:noFill/>
                    </a:ln>
                    <a:solidFill>
                      <a:schemeClr val="accent6">
                        <a:lumMod val="50000"/>
                      </a:schemeClr>
                    </a:solidFill>
                    <a:effectLst/>
                    <a:latin typeface="Verdana" pitchFamily="34" charset="0"/>
                  </a:rPr>
                  <a:t>veiligh</a:t>
                </a:r>
                <a:endParaRPr kumimoji="0" lang="nl-NL" sz="1400" b="0" i="0" u="none" strike="noStrike" cap="none" normalizeH="0" baseline="0" dirty="0" smtClean="0">
                  <a:ln>
                    <a:noFill/>
                  </a:ln>
                  <a:solidFill>
                    <a:schemeClr val="accent6">
                      <a:lumMod val="50000"/>
                    </a:schemeClr>
                  </a:solidFill>
                  <a:effectLst/>
                  <a:latin typeface="Verdana" pitchFamily="34" charset="0"/>
                </a:endParaRPr>
              </a:p>
            </p:txBody>
          </p:sp>
        </p:grpSp>
        <p:grpSp>
          <p:nvGrpSpPr>
            <p:cNvPr id="34" name="Groep 33"/>
            <p:cNvGrpSpPr/>
            <p:nvPr/>
          </p:nvGrpSpPr>
          <p:grpSpPr>
            <a:xfrm>
              <a:off x="3402596" y="3825044"/>
              <a:ext cx="665348" cy="1044116"/>
              <a:chOff x="2915816" y="1412776"/>
              <a:chExt cx="576064" cy="817240"/>
            </a:xfrm>
          </p:grpSpPr>
          <p:sp>
            <p:nvSpPr>
              <p:cNvPr id="35" name="Gelijkbenige driehoek 34"/>
              <p:cNvSpPr/>
              <p:nvPr/>
            </p:nvSpPr>
            <p:spPr bwMode="auto">
              <a:xfrm>
                <a:off x="2915816" y="1412776"/>
                <a:ext cx="576064" cy="360040"/>
              </a:xfrm>
              <a:prstGeom prst="triangle">
                <a:avLst/>
              </a:prstGeom>
              <a:solidFill>
                <a:srgbClr val="C000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36" name="Rechthoek 35"/>
              <p:cNvSpPr/>
              <p:nvPr/>
            </p:nvSpPr>
            <p:spPr bwMode="auto">
              <a:xfrm>
                <a:off x="2920616" y="1772816"/>
                <a:ext cx="571264" cy="457200"/>
              </a:xfrm>
              <a:prstGeom prst="rect">
                <a:avLst/>
              </a:prstGeom>
              <a:solidFill>
                <a:srgbClr val="FFC000"/>
              </a:solidFill>
              <a:ln>
                <a:solidFill>
                  <a:srgbClr val="C00000"/>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nl-NL" sz="1400" b="0" i="0" u="none" strike="noStrike" cap="none" normalizeH="0" baseline="0" dirty="0" smtClean="0">
                    <a:ln>
                      <a:noFill/>
                    </a:ln>
                    <a:solidFill>
                      <a:schemeClr val="accent6">
                        <a:lumMod val="50000"/>
                      </a:schemeClr>
                    </a:solidFill>
                    <a:effectLst/>
                    <a:latin typeface="Verdana" pitchFamily="34" charset="0"/>
                  </a:rPr>
                  <a:t>Natuur</a:t>
                </a:r>
              </a:p>
            </p:txBody>
          </p:sp>
        </p:grpSp>
      </p:grpSp>
      <p:grpSp>
        <p:nvGrpSpPr>
          <p:cNvPr id="41" name="Groep 40"/>
          <p:cNvGrpSpPr/>
          <p:nvPr/>
        </p:nvGrpSpPr>
        <p:grpSpPr>
          <a:xfrm>
            <a:off x="5836455" y="4014229"/>
            <a:ext cx="2478063" cy="2084226"/>
            <a:chOff x="5836455" y="4014229"/>
            <a:chExt cx="2478063" cy="2084226"/>
          </a:xfrm>
        </p:grpSpPr>
        <p:sp>
          <p:nvSpPr>
            <p:cNvPr id="8" name="Ovaal 7"/>
            <p:cNvSpPr/>
            <p:nvPr/>
          </p:nvSpPr>
          <p:spPr bwMode="auto">
            <a:xfrm>
              <a:off x="5836455" y="4014229"/>
              <a:ext cx="2478063" cy="2084226"/>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effectLst/>
            <a:ex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rPr>
                <a:t>Kadaster</a:t>
              </a:r>
            </a:p>
          </p:txBody>
        </p:sp>
        <p:grpSp>
          <p:nvGrpSpPr>
            <p:cNvPr id="12" name="Groep 11"/>
            <p:cNvGrpSpPr/>
            <p:nvPr/>
          </p:nvGrpSpPr>
          <p:grpSpPr>
            <a:xfrm>
              <a:off x="7234398" y="4713842"/>
              <a:ext cx="720080" cy="964629"/>
              <a:chOff x="2915816" y="1412776"/>
              <a:chExt cx="576064" cy="817240"/>
            </a:xfrm>
          </p:grpSpPr>
          <p:sp>
            <p:nvSpPr>
              <p:cNvPr id="10" name="Gelijkbenige driehoek 9"/>
              <p:cNvSpPr/>
              <p:nvPr/>
            </p:nvSpPr>
            <p:spPr bwMode="auto">
              <a:xfrm>
                <a:off x="2915816" y="1412776"/>
                <a:ext cx="576064" cy="360040"/>
              </a:xfrm>
              <a:prstGeom prst="triangle">
                <a:avLst/>
              </a:prstGeom>
              <a:solidFill>
                <a:srgbClr val="C000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11" name="Rechthoek 10"/>
              <p:cNvSpPr/>
              <p:nvPr/>
            </p:nvSpPr>
            <p:spPr bwMode="auto">
              <a:xfrm>
                <a:off x="2920616" y="1772816"/>
                <a:ext cx="571264" cy="457200"/>
              </a:xfrm>
              <a:prstGeom prst="rect">
                <a:avLst/>
              </a:prstGeom>
              <a:solidFill>
                <a:srgbClr val="FFC000"/>
              </a:solidFill>
              <a:ln>
                <a:solidFill>
                  <a:srgbClr val="C00000"/>
                </a:solidFill>
              </a:ln>
              <a:effectLst/>
              <a:extLst/>
            </p:spPr>
            <p:txBody>
              <a:bodyPr vert="horz" wrap="square" lIns="0" tIns="0" rIns="0" bIns="0" numCol="1" rtlCol="0" anchor="b"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1400" b="0" i="0" u="none" strike="noStrike" cap="none" normalizeH="0" baseline="0" dirty="0" smtClean="0">
                    <a:ln>
                      <a:noFill/>
                    </a:ln>
                    <a:solidFill>
                      <a:schemeClr val="accent6">
                        <a:lumMod val="50000"/>
                      </a:schemeClr>
                    </a:solidFill>
                    <a:effectLst/>
                    <a:latin typeface="Verdana" pitchFamily="34" charset="0"/>
                  </a:rPr>
                  <a:t>Ruimte</a:t>
                </a:r>
              </a:p>
            </p:txBody>
          </p:sp>
        </p:grpSp>
        <p:grpSp>
          <p:nvGrpSpPr>
            <p:cNvPr id="37" name="Groep 36"/>
            <p:cNvGrpSpPr/>
            <p:nvPr/>
          </p:nvGrpSpPr>
          <p:grpSpPr>
            <a:xfrm>
              <a:off x="6154278" y="4693787"/>
              <a:ext cx="792088" cy="984683"/>
              <a:chOff x="2915816" y="1412776"/>
              <a:chExt cx="576064" cy="817240"/>
            </a:xfrm>
          </p:grpSpPr>
          <p:sp>
            <p:nvSpPr>
              <p:cNvPr id="38" name="Gelijkbenige driehoek 37"/>
              <p:cNvSpPr/>
              <p:nvPr/>
            </p:nvSpPr>
            <p:spPr bwMode="auto">
              <a:xfrm>
                <a:off x="2915816" y="1412776"/>
                <a:ext cx="576064" cy="360040"/>
              </a:xfrm>
              <a:prstGeom prst="triangle">
                <a:avLst/>
              </a:prstGeom>
              <a:solidFill>
                <a:srgbClr val="C000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39" name="Rechthoek 38"/>
              <p:cNvSpPr/>
              <p:nvPr/>
            </p:nvSpPr>
            <p:spPr bwMode="auto">
              <a:xfrm>
                <a:off x="2920616" y="1772816"/>
                <a:ext cx="571264" cy="457200"/>
              </a:xfrm>
              <a:prstGeom prst="rect">
                <a:avLst/>
              </a:prstGeom>
              <a:solidFill>
                <a:srgbClr val="FFC000"/>
              </a:solidFill>
              <a:ln>
                <a:solidFill>
                  <a:srgbClr val="C00000"/>
                </a:solidFill>
              </a:ln>
              <a:effectLst/>
              <a:extLst/>
            </p:spPr>
            <p:txBody>
              <a:bodyPr vert="horz" wrap="square" lIns="0" tIns="0" rIns="0" bIns="0" numCol="1" rtlCol="0" anchor="b"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1400" b="0" i="0" u="none" strike="noStrike" cap="none" normalizeH="0" baseline="0" dirty="0" smtClean="0">
                    <a:ln>
                      <a:noFill/>
                    </a:ln>
                    <a:solidFill>
                      <a:schemeClr val="accent6">
                        <a:lumMod val="50000"/>
                      </a:schemeClr>
                    </a:solidFill>
                    <a:effectLst/>
                    <a:latin typeface="Verdana" pitchFamily="34" charset="0"/>
                  </a:rPr>
                  <a:t>Bouw</a:t>
                </a:r>
              </a:p>
            </p:txBody>
          </p:sp>
        </p:grpSp>
      </p:grpSp>
    </p:spTree>
    <p:extLst>
      <p:ext uri="{BB962C8B-B14F-4D97-AF65-F5344CB8AC3E}">
        <p14:creationId xmlns:p14="http://schemas.microsoft.com/office/powerpoint/2010/main" val="33229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Maar wat is nu zo’n informatiehuis?</a:t>
            </a:r>
            <a:endParaRPr lang="nl-NL" dirty="0"/>
          </a:p>
        </p:txBody>
      </p:sp>
      <p:pic>
        <p:nvPicPr>
          <p:cNvPr id="2050" name="Picture 2" descr="http://www.hoe-koop-ik.nl/media/site-afbeeldingen/spouwmuurisolatie/alles%20over/beste%20spouwmuurisolat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916832"/>
            <a:ext cx="4176464" cy="313234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252289" y="4826675"/>
            <a:ext cx="8712968" cy="1569660"/>
          </a:xfrm>
          <a:prstGeom prst="rect">
            <a:avLst/>
          </a:prstGeom>
          <a:noFill/>
        </p:spPr>
        <p:txBody>
          <a:bodyPr wrap="square" rtlCol="0">
            <a:spAutoFit/>
          </a:bodyPr>
          <a:lstStyle/>
          <a:p>
            <a:r>
              <a:rPr lang="nl-NL" sz="1600" dirty="0" smtClean="0">
                <a:latin typeface="Calibri" panose="020F0502020204030204" pitchFamily="34" charset="0"/>
              </a:rPr>
              <a:t>“Informatiehuizen </a:t>
            </a:r>
            <a:r>
              <a:rPr lang="nl-NL" sz="1600" dirty="0">
                <a:latin typeface="Calibri" panose="020F0502020204030204" pitchFamily="34" charset="0"/>
              </a:rPr>
              <a:t>zorgen als onderdeel van het DSO voor </a:t>
            </a:r>
            <a:r>
              <a:rPr lang="nl-NL" sz="1600" b="1" dirty="0">
                <a:solidFill>
                  <a:srgbClr val="FF0000"/>
                </a:solidFill>
                <a:latin typeface="Calibri" panose="020F0502020204030204" pitchFamily="34" charset="0"/>
              </a:rPr>
              <a:t>beschikbare bruikbare en bestendige informatie</a:t>
            </a:r>
            <a:r>
              <a:rPr lang="nl-NL" sz="1600" dirty="0">
                <a:latin typeface="Calibri" panose="020F0502020204030204" pitchFamily="34" charset="0"/>
              </a:rPr>
              <a:t> waardoor gebruikers (binnen en buiten de overheid) hun rol bij de uitvoering van het beleid voor de fysieke leefomgeving eenvoudiger en beter kunnen vervullen. De rol van de informatiehuizen daarbij is het </a:t>
            </a:r>
            <a:r>
              <a:rPr lang="nl-NL" sz="1600" b="1" dirty="0">
                <a:solidFill>
                  <a:srgbClr val="FF0000"/>
                </a:solidFill>
                <a:latin typeface="Calibri" panose="020F0502020204030204" pitchFamily="34" charset="0"/>
              </a:rPr>
              <a:t>produceren van die informatieproducten</a:t>
            </a:r>
            <a:r>
              <a:rPr lang="nl-NL" sz="1600" dirty="0">
                <a:latin typeface="Calibri" panose="020F0502020204030204" pitchFamily="34" charset="0"/>
              </a:rPr>
              <a:t> en het via de centrale infrastructuur en gebruikersvoorzieningen van het DSO ontsluiten daarvan.  De informatiehuizen zorgen hiermee samen met de bronhouders voor de inhoud van het Digitaal Stelsel </a:t>
            </a:r>
            <a:r>
              <a:rPr lang="nl-NL" sz="1600" dirty="0" smtClean="0">
                <a:latin typeface="Calibri" panose="020F0502020204030204" pitchFamily="34" charset="0"/>
              </a:rPr>
              <a:t>Omgevingswet” </a:t>
            </a:r>
            <a:endParaRPr lang="nl-NL" sz="1600" dirty="0"/>
          </a:p>
        </p:txBody>
      </p:sp>
    </p:spTree>
    <p:extLst>
      <p:ext uri="{BB962C8B-B14F-4D97-AF65-F5344CB8AC3E}">
        <p14:creationId xmlns:p14="http://schemas.microsoft.com/office/powerpoint/2010/main" val="1465741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412776"/>
            <a:ext cx="870406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bwMode="auto">
          <a:xfrm>
            <a:off x="179512" y="1124744"/>
            <a:ext cx="8856984" cy="5112568"/>
          </a:xfrm>
          <a:prstGeom prst="rect">
            <a:avLst/>
          </a:prstGeom>
          <a:solidFill>
            <a:schemeClr val="bg1">
              <a:alpha val="92000"/>
            </a:schemeClr>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grpSp>
        <p:nvGrpSpPr>
          <p:cNvPr id="9" name="Groep 8"/>
          <p:cNvGrpSpPr/>
          <p:nvPr/>
        </p:nvGrpSpPr>
        <p:grpSpPr>
          <a:xfrm>
            <a:off x="1030997" y="2463307"/>
            <a:ext cx="1438225" cy="1211306"/>
            <a:chOff x="1261567" y="2540251"/>
            <a:chExt cx="1438225" cy="1211306"/>
          </a:xfrm>
        </p:grpSpPr>
        <p:pic>
          <p:nvPicPr>
            <p:cNvPr id="1028" name="Picture 4" descr="C:\Users\kleinkranenburj\AppData\Local\Microsoft\Windows\Temporary Internet Files\Content.IE5\30XUBTGV\apple_led_cinema_screen_by_fisshy94-d38e3o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567" y="2540251"/>
              <a:ext cx="1438225" cy="1211306"/>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a:off x="1331640" y="2708920"/>
              <a:ext cx="1296144" cy="584775"/>
            </a:xfrm>
            <a:prstGeom prst="rect">
              <a:avLst/>
            </a:prstGeom>
            <a:noFill/>
          </p:spPr>
          <p:txBody>
            <a:bodyPr wrap="square" rtlCol="0">
              <a:spAutoFit/>
            </a:bodyPr>
            <a:lstStyle/>
            <a:p>
              <a:pPr algn="ctr"/>
              <a:r>
                <a:rPr lang="nl-NL" sz="1600" dirty="0" smtClean="0"/>
                <a:t>omgevingsloket</a:t>
              </a:r>
              <a:endParaRPr lang="nl-NL" sz="1600" dirty="0"/>
            </a:p>
          </p:txBody>
        </p:sp>
      </p:grpSp>
      <p:grpSp>
        <p:nvGrpSpPr>
          <p:cNvPr id="17" name="Groep 16"/>
          <p:cNvGrpSpPr/>
          <p:nvPr/>
        </p:nvGrpSpPr>
        <p:grpSpPr>
          <a:xfrm>
            <a:off x="2483768" y="1196752"/>
            <a:ext cx="3888432" cy="4032448"/>
            <a:chOff x="2483768" y="1196752"/>
            <a:chExt cx="3888432" cy="4032448"/>
          </a:xfrm>
        </p:grpSpPr>
        <p:sp>
          <p:nvSpPr>
            <p:cNvPr id="3" name="Gelijkbenige driehoek 2"/>
            <p:cNvSpPr/>
            <p:nvPr/>
          </p:nvSpPr>
          <p:spPr bwMode="auto">
            <a:xfrm>
              <a:off x="2483768" y="1196752"/>
              <a:ext cx="3888432" cy="1008112"/>
            </a:xfrm>
            <a:prstGeom prst="triangle">
              <a:avLst>
                <a:gd name="adj" fmla="val 50245"/>
              </a:avLst>
            </a:prstGeom>
            <a:pattFill prst="diagBrick">
              <a:fgClr>
                <a:srgbClr val="FFC000"/>
              </a:fgClr>
              <a:bgClr>
                <a:srgbClr val="FF0000"/>
              </a:bgClr>
            </a:pattFill>
            <a:ln w="38100">
              <a:solidFill>
                <a:srgbClr val="B80047"/>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4" name="Rechthoek 3"/>
            <p:cNvSpPr/>
            <p:nvPr/>
          </p:nvSpPr>
          <p:spPr bwMode="auto">
            <a:xfrm>
              <a:off x="2931788" y="2204864"/>
              <a:ext cx="2936356" cy="3024336"/>
            </a:xfrm>
            <a:prstGeom prst="rect">
              <a:avLst/>
            </a:prstGeom>
            <a:noFill/>
            <a:ln w="63500">
              <a:solidFill>
                <a:srgbClr val="B80047"/>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grpSp>
      <p:grpSp>
        <p:nvGrpSpPr>
          <p:cNvPr id="8" name="Groep 7"/>
          <p:cNvGrpSpPr/>
          <p:nvPr/>
        </p:nvGrpSpPr>
        <p:grpSpPr>
          <a:xfrm>
            <a:off x="179512" y="2540251"/>
            <a:ext cx="1296144" cy="1069059"/>
            <a:chOff x="179512" y="2540251"/>
            <a:chExt cx="1296144" cy="1069059"/>
          </a:xfrm>
        </p:grpSpPr>
        <p:sp>
          <p:nvSpPr>
            <p:cNvPr id="7" name="Lachebekje 6"/>
            <p:cNvSpPr/>
            <p:nvPr/>
          </p:nvSpPr>
          <p:spPr bwMode="auto">
            <a:xfrm>
              <a:off x="251520" y="2540251"/>
              <a:ext cx="576064" cy="576064"/>
            </a:xfrm>
            <a:prstGeom prst="smileyFace">
              <a:avLst/>
            </a:prstGeom>
            <a:solidFill>
              <a:srgbClr val="FFFF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6" name="Tekstvak 5"/>
            <p:cNvSpPr txBox="1"/>
            <p:nvPr/>
          </p:nvSpPr>
          <p:spPr>
            <a:xfrm>
              <a:off x="179512" y="3086090"/>
              <a:ext cx="1296144" cy="523220"/>
            </a:xfrm>
            <a:prstGeom prst="rect">
              <a:avLst/>
            </a:prstGeom>
            <a:noFill/>
          </p:spPr>
          <p:txBody>
            <a:bodyPr wrap="square" rtlCol="0">
              <a:spAutoFit/>
            </a:bodyPr>
            <a:lstStyle/>
            <a:p>
              <a:r>
                <a:rPr lang="nl-NL" sz="1400" dirty="0" smtClean="0"/>
                <a:t>burger</a:t>
              </a:r>
              <a:br>
                <a:rPr lang="nl-NL" sz="1400" dirty="0" smtClean="0"/>
              </a:br>
              <a:r>
                <a:rPr lang="nl-NL" sz="1400" dirty="0" smtClean="0"/>
                <a:t>bedrijf</a:t>
              </a:r>
              <a:endParaRPr lang="nl-NL" sz="1400" dirty="0"/>
            </a:p>
          </p:txBody>
        </p:sp>
      </p:grpSp>
      <p:sp>
        <p:nvSpPr>
          <p:cNvPr id="20" name="Tekstvak 19"/>
          <p:cNvSpPr txBox="1"/>
          <p:nvPr/>
        </p:nvSpPr>
        <p:spPr>
          <a:xfrm>
            <a:off x="1130834" y="4201066"/>
            <a:ext cx="2705867" cy="954107"/>
          </a:xfrm>
          <a:prstGeom prst="rect">
            <a:avLst/>
          </a:prstGeom>
          <a:noFill/>
        </p:spPr>
        <p:txBody>
          <a:bodyPr wrap="square" rtlCol="0">
            <a:spAutoFit/>
          </a:bodyPr>
          <a:lstStyle/>
          <a:p>
            <a:pPr marL="285750" indent="-285750">
              <a:buFont typeface="Arial" panose="020B0604020202020204" pitchFamily="34" charset="0"/>
              <a:buChar char="•"/>
            </a:pPr>
            <a:r>
              <a:rPr lang="nl-NL" sz="1400" i="1" dirty="0" smtClean="0"/>
              <a:t>Vergunning verlenen</a:t>
            </a:r>
          </a:p>
          <a:p>
            <a:pPr marL="285750" indent="-285750">
              <a:buFont typeface="Arial" panose="020B0604020202020204" pitchFamily="34" charset="0"/>
              <a:buChar char="•"/>
            </a:pPr>
            <a:r>
              <a:rPr lang="nl-NL" sz="1400" i="1" dirty="0" smtClean="0"/>
              <a:t>Omgevingsvisie/-plan</a:t>
            </a:r>
          </a:p>
          <a:p>
            <a:pPr marL="285750" indent="-285750">
              <a:buFont typeface="Arial" panose="020B0604020202020204" pitchFamily="34" charset="0"/>
              <a:buChar char="•"/>
            </a:pPr>
            <a:r>
              <a:rPr lang="nl-NL" sz="1400" i="1" dirty="0" smtClean="0"/>
              <a:t>Toezicht &amp; Handhaving</a:t>
            </a:r>
            <a:endParaRPr lang="nl-NL" sz="1400" i="1" dirty="0"/>
          </a:p>
        </p:txBody>
      </p:sp>
      <p:sp>
        <p:nvSpPr>
          <p:cNvPr id="21" name="Tekstvak 20"/>
          <p:cNvSpPr txBox="1"/>
          <p:nvPr/>
        </p:nvSpPr>
        <p:spPr>
          <a:xfrm>
            <a:off x="1030997" y="2393593"/>
            <a:ext cx="2555300" cy="954107"/>
          </a:xfrm>
          <a:prstGeom prst="rect">
            <a:avLst/>
          </a:prstGeom>
          <a:noFill/>
        </p:spPr>
        <p:txBody>
          <a:bodyPr wrap="square" rtlCol="0">
            <a:spAutoFit/>
          </a:bodyPr>
          <a:lstStyle/>
          <a:p>
            <a:pPr marL="285750" indent="-285750">
              <a:buFont typeface="Arial" panose="020B0604020202020204" pitchFamily="34" charset="0"/>
              <a:buChar char="•"/>
            </a:pPr>
            <a:r>
              <a:rPr lang="nl-NL" sz="1400" i="1" dirty="0" smtClean="0"/>
              <a:t>Oriënteren</a:t>
            </a:r>
          </a:p>
          <a:p>
            <a:pPr marL="285750" indent="-285750">
              <a:buFont typeface="Arial" panose="020B0604020202020204" pitchFamily="34" charset="0"/>
              <a:buChar char="•"/>
            </a:pPr>
            <a:r>
              <a:rPr lang="nl-NL" sz="1400" i="1" dirty="0" smtClean="0"/>
              <a:t>Melden</a:t>
            </a:r>
          </a:p>
          <a:p>
            <a:pPr marL="285750" indent="-285750">
              <a:buFont typeface="Arial" panose="020B0604020202020204" pitchFamily="34" charset="0"/>
              <a:buChar char="•"/>
            </a:pPr>
            <a:r>
              <a:rPr lang="nl-NL" sz="1400" i="1" dirty="0" smtClean="0"/>
              <a:t>Vergunning aanvragen</a:t>
            </a:r>
            <a:endParaRPr lang="nl-NL" sz="1400" i="1" dirty="0"/>
          </a:p>
        </p:txBody>
      </p:sp>
      <p:grpSp>
        <p:nvGrpSpPr>
          <p:cNvPr id="13" name="Groep 12"/>
          <p:cNvGrpSpPr/>
          <p:nvPr/>
        </p:nvGrpSpPr>
        <p:grpSpPr>
          <a:xfrm>
            <a:off x="179512" y="4293096"/>
            <a:ext cx="1296144" cy="1197714"/>
            <a:chOff x="179512" y="4293096"/>
            <a:chExt cx="1296144" cy="1197714"/>
          </a:xfrm>
        </p:grpSpPr>
        <p:sp>
          <p:nvSpPr>
            <p:cNvPr id="10" name="Lachebekje 9"/>
            <p:cNvSpPr/>
            <p:nvPr/>
          </p:nvSpPr>
          <p:spPr bwMode="auto">
            <a:xfrm>
              <a:off x="251520" y="4293096"/>
              <a:ext cx="576064" cy="576064"/>
            </a:xfrm>
            <a:prstGeom prst="smileyFace">
              <a:avLst/>
            </a:prstGeom>
            <a:solidFill>
              <a:srgbClr val="FFFF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2" name="Tekstvak 21"/>
            <p:cNvSpPr txBox="1"/>
            <p:nvPr/>
          </p:nvSpPr>
          <p:spPr>
            <a:xfrm>
              <a:off x="179512" y="4967590"/>
              <a:ext cx="1296144" cy="523220"/>
            </a:xfrm>
            <a:prstGeom prst="rect">
              <a:avLst/>
            </a:prstGeom>
            <a:noFill/>
          </p:spPr>
          <p:txBody>
            <a:bodyPr wrap="square" rtlCol="0">
              <a:spAutoFit/>
            </a:bodyPr>
            <a:lstStyle/>
            <a:p>
              <a:r>
                <a:rPr lang="nl-NL" sz="1400" dirty="0" smtClean="0"/>
                <a:t>bevoegd</a:t>
              </a:r>
              <a:br>
                <a:rPr lang="nl-NL" sz="1400" dirty="0" smtClean="0"/>
              </a:br>
              <a:r>
                <a:rPr lang="nl-NL" sz="1400" dirty="0" smtClean="0"/>
                <a:t>gezag</a:t>
              </a:r>
              <a:endParaRPr lang="nl-NL" sz="1400" dirty="0"/>
            </a:p>
          </p:txBody>
        </p:sp>
      </p:grpSp>
      <p:grpSp>
        <p:nvGrpSpPr>
          <p:cNvPr id="15" name="Groep 14"/>
          <p:cNvGrpSpPr/>
          <p:nvPr/>
        </p:nvGrpSpPr>
        <p:grpSpPr>
          <a:xfrm>
            <a:off x="7529264" y="3145904"/>
            <a:ext cx="1286272" cy="1532215"/>
            <a:chOff x="7529264" y="3145904"/>
            <a:chExt cx="1286272" cy="1532215"/>
          </a:xfrm>
        </p:grpSpPr>
        <p:pic>
          <p:nvPicPr>
            <p:cNvPr id="2" name="Picture 2" descr="C:\Users\kleinkranenburj\AppData\Local\Microsoft\Windows\Temporary Internet Files\Content.IE5\0CXZ1KVU\layered_database_source_documents_by_barrymieny-d5rnyc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9264" y="3145904"/>
              <a:ext cx="1286272" cy="1286272"/>
            </a:xfrm>
            <a:prstGeom prst="rect">
              <a:avLst/>
            </a:prstGeom>
            <a:noFill/>
            <a:extLst>
              <a:ext uri="{909E8E84-426E-40DD-AFC4-6F175D3DCCD1}">
                <a14:hiddenFill xmlns:a14="http://schemas.microsoft.com/office/drawing/2010/main">
                  <a:solidFill>
                    <a:srgbClr val="FFFFFF"/>
                  </a:solidFill>
                </a14:hiddenFill>
              </a:ext>
            </a:extLst>
          </p:spPr>
        </p:pic>
        <p:sp>
          <p:nvSpPr>
            <p:cNvPr id="24" name="Tekstvak 23"/>
            <p:cNvSpPr txBox="1"/>
            <p:nvPr/>
          </p:nvSpPr>
          <p:spPr>
            <a:xfrm>
              <a:off x="7644802" y="4370342"/>
              <a:ext cx="1109120" cy="307777"/>
            </a:xfrm>
            <a:prstGeom prst="rect">
              <a:avLst/>
            </a:prstGeom>
            <a:noFill/>
          </p:spPr>
          <p:txBody>
            <a:bodyPr wrap="square" rtlCol="0">
              <a:spAutoFit/>
            </a:bodyPr>
            <a:lstStyle/>
            <a:p>
              <a:r>
                <a:rPr lang="nl-NL" sz="1400" i="1" dirty="0" smtClean="0"/>
                <a:t>gegevens</a:t>
              </a:r>
              <a:endParaRPr lang="nl-NL" sz="1400" i="1" dirty="0"/>
            </a:p>
          </p:txBody>
        </p:sp>
      </p:grpSp>
      <p:grpSp>
        <p:nvGrpSpPr>
          <p:cNvPr id="14" name="Groep 13"/>
          <p:cNvGrpSpPr/>
          <p:nvPr/>
        </p:nvGrpSpPr>
        <p:grpSpPr>
          <a:xfrm>
            <a:off x="7551290" y="2105561"/>
            <a:ext cx="1296144" cy="891391"/>
            <a:chOff x="7551290" y="2105561"/>
            <a:chExt cx="1296144" cy="891391"/>
          </a:xfrm>
        </p:grpSpPr>
        <p:sp>
          <p:nvSpPr>
            <p:cNvPr id="11" name="Lachebekje 10"/>
            <p:cNvSpPr/>
            <p:nvPr/>
          </p:nvSpPr>
          <p:spPr bwMode="auto">
            <a:xfrm>
              <a:off x="7866409" y="2105561"/>
              <a:ext cx="576064" cy="576064"/>
            </a:xfrm>
            <a:prstGeom prst="smileyFace">
              <a:avLst/>
            </a:prstGeom>
            <a:solidFill>
              <a:srgbClr val="FFFF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5" name="Tekstvak 24"/>
            <p:cNvSpPr txBox="1"/>
            <p:nvPr/>
          </p:nvSpPr>
          <p:spPr>
            <a:xfrm>
              <a:off x="7551290" y="2689175"/>
              <a:ext cx="1296144" cy="307777"/>
            </a:xfrm>
            <a:prstGeom prst="rect">
              <a:avLst/>
            </a:prstGeom>
            <a:noFill/>
          </p:spPr>
          <p:txBody>
            <a:bodyPr wrap="square" rtlCol="0">
              <a:spAutoFit/>
            </a:bodyPr>
            <a:lstStyle/>
            <a:p>
              <a:r>
                <a:rPr lang="nl-NL" sz="1400" dirty="0" smtClean="0"/>
                <a:t>bronhouder</a:t>
              </a:r>
              <a:endParaRPr lang="nl-NL" sz="1400" dirty="0"/>
            </a:p>
          </p:txBody>
        </p:sp>
      </p:grpSp>
      <p:grpSp>
        <p:nvGrpSpPr>
          <p:cNvPr id="16" name="Groep 15"/>
          <p:cNvGrpSpPr/>
          <p:nvPr/>
        </p:nvGrpSpPr>
        <p:grpSpPr>
          <a:xfrm>
            <a:off x="3131840" y="2293987"/>
            <a:ext cx="2594829" cy="2581627"/>
            <a:chOff x="3131840" y="2293987"/>
            <a:chExt cx="2594829" cy="2581627"/>
          </a:xfrm>
        </p:grpSpPr>
        <p:pic>
          <p:nvPicPr>
            <p:cNvPr id="1029" name="Picture 5" descr="C:\Users\kleinkranenburj\AppData\Local\Microsoft\Windows\Temporary Internet Files\Content.IE5\30XUBTGV\Tool_animated[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2293987"/>
              <a:ext cx="774973" cy="7749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kleinkranenburj\AppData\Local\Microsoft\Windows\Temporary Internet Files\Content.IE5\30XUBTGV\Tool_animated[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2041" y="3221823"/>
              <a:ext cx="774973" cy="7749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kleinkranenburj\AppData\Local\Microsoft\Windows\Temporary Internet Files\Content.IE5\30XUBTGV\Tool_animated[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5965" y="4100641"/>
              <a:ext cx="774973" cy="7749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Users\kleinkranenburj\AppData\Local\Microsoft\Windows\Temporary Internet Files\Content.IE5\30XUBTGV\Tool_animated[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1111" y="4100641"/>
              <a:ext cx="774973" cy="77497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kleinkranenburj\AppData\Local\Microsoft\Windows\Temporary Internet Files\Content.IE5\30XUBTGV\Tool_animated[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1889" y="2341342"/>
              <a:ext cx="774973" cy="774973"/>
            </a:xfrm>
            <a:prstGeom prst="rect">
              <a:avLst/>
            </a:prstGeom>
            <a:noFill/>
            <a:extLst>
              <a:ext uri="{909E8E84-426E-40DD-AFC4-6F175D3DCCD1}">
                <a14:hiddenFill xmlns:a14="http://schemas.microsoft.com/office/drawing/2010/main">
                  <a:solidFill>
                    <a:srgbClr val="FFFFFF"/>
                  </a:solidFill>
                </a14:hiddenFill>
              </a:ext>
            </a:extLst>
          </p:spPr>
        </p:pic>
        <p:sp>
          <p:nvSpPr>
            <p:cNvPr id="29" name="Tekstvak 28"/>
            <p:cNvSpPr txBox="1"/>
            <p:nvPr/>
          </p:nvSpPr>
          <p:spPr>
            <a:xfrm>
              <a:off x="4430525" y="3409255"/>
              <a:ext cx="1296144" cy="523220"/>
            </a:xfrm>
            <a:prstGeom prst="rect">
              <a:avLst/>
            </a:prstGeom>
            <a:noFill/>
          </p:spPr>
          <p:txBody>
            <a:bodyPr wrap="square" rtlCol="0">
              <a:spAutoFit/>
            </a:bodyPr>
            <a:lstStyle/>
            <a:p>
              <a:pPr algn="ctr"/>
              <a:r>
                <a:rPr lang="nl-NL" sz="1400" dirty="0" smtClean="0"/>
                <a:t>Informatie</a:t>
              </a:r>
              <a:br>
                <a:rPr lang="nl-NL" sz="1400" dirty="0" smtClean="0"/>
              </a:br>
              <a:r>
                <a:rPr lang="nl-NL" sz="1400" dirty="0" smtClean="0"/>
                <a:t>producten</a:t>
              </a:r>
              <a:endParaRPr lang="nl-NL" sz="1400" dirty="0"/>
            </a:p>
          </p:txBody>
        </p:sp>
      </p:grpSp>
      <p:cxnSp>
        <p:nvCxnSpPr>
          <p:cNvPr id="30" name="Rechte verbindingslijn met pijl 29"/>
          <p:cNvCxnSpPr/>
          <p:nvPr/>
        </p:nvCxnSpPr>
        <p:spPr bwMode="auto">
          <a:xfrm flipH="1">
            <a:off x="6084168" y="3717032"/>
            <a:ext cx="1445096" cy="0"/>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cxnSp>
        <p:nvCxnSpPr>
          <p:cNvPr id="34" name="Rechte verbindingslijn met pijl 33"/>
          <p:cNvCxnSpPr/>
          <p:nvPr/>
        </p:nvCxnSpPr>
        <p:spPr bwMode="auto">
          <a:xfrm flipH="1">
            <a:off x="2564431" y="2917120"/>
            <a:ext cx="279377" cy="0"/>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sp>
        <p:nvSpPr>
          <p:cNvPr id="32" name="Tekstvak 31"/>
          <p:cNvSpPr txBox="1"/>
          <p:nvPr/>
        </p:nvSpPr>
        <p:spPr>
          <a:xfrm>
            <a:off x="2530871" y="5264040"/>
            <a:ext cx="4320480" cy="1477328"/>
          </a:xfrm>
          <a:prstGeom prst="rect">
            <a:avLst/>
          </a:prstGeom>
          <a:noFill/>
        </p:spPr>
        <p:txBody>
          <a:bodyPr wrap="square" rtlCol="0">
            <a:spAutoFit/>
          </a:bodyPr>
          <a:lstStyle/>
          <a:p>
            <a:pPr algn="ctr"/>
            <a:r>
              <a:rPr lang="nl-NL" sz="2000" dirty="0" smtClean="0"/>
              <a:t>Kaarten, (toets-)instrumenten, gevalideerde gegevens, gegevensoverzichten</a:t>
            </a:r>
          </a:p>
          <a:p>
            <a:pPr algn="ctr"/>
            <a:endParaRPr lang="nl-NL" sz="2000" dirty="0"/>
          </a:p>
        </p:txBody>
      </p:sp>
      <p:sp>
        <p:nvSpPr>
          <p:cNvPr id="33" name="Wolkvormige toelichting 32"/>
          <p:cNvSpPr/>
          <p:nvPr/>
        </p:nvSpPr>
        <p:spPr bwMode="auto">
          <a:xfrm>
            <a:off x="2843808" y="924054"/>
            <a:ext cx="6166319" cy="3072742"/>
          </a:xfrm>
          <a:prstGeom prst="cloudCallout">
            <a:avLst>
              <a:gd name="adj1" fmla="val -74807"/>
              <a:gd name="adj2" fmla="val 21901"/>
            </a:avLst>
          </a:prstGeom>
          <a:solidFill>
            <a:schemeClr val="accent1"/>
          </a:solidFill>
          <a:ln>
            <a:solidFill>
              <a:schemeClr val="tx1"/>
            </a:solidFill>
          </a:ln>
          <a:effectLst/>
          <a:ex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NL" sz="4000" b="0" i="1" u="sng" strike="noStrike" cap="none" normalizeH="0" baseline="0" dirty="0" smtClean="0">
                <a:ln>
                  <a:noFill/>
                </a:ln>
                <a:solidFill>
                  <a:schemeClr val="bg1"/>
                </a:solidFill>
                <a:effectLst/>
                <a:latin typeface="Verdana" pitchFamily="34" charset="0"/>
              </a:rPr>
              <a:t>Wat</a:t>
            </a:r>
            <a:r>
              <a:rPr kumimoji="0" lang="nl-NL" sz="4000" b="0" i="1" u="none" strike="noStrike" cap="none" normalizeH="0" baseline="0" dirty="0" smtClean="0">
                <a:ln>
                  <a:noFill/>
                </a:ln>
                <a:solidFill>
                  <a:schemeClr val="bg1"/>
                </a:solidFill>
                <a:effectLst/>
                <a:latin typeface="Verdana" pitchFamily="34" charset="0"/>
              </a:rPr>
              <a:t> mag </a:t>
            </a:r>
            <a:r>
              <a:rPr kumimoji="0" lang="nl-NL" sz="4000" b="0" i="1" u="sng" strike="noStrike" cap="none" normalizeH="0" baseline="0" dirty="0" smtClean="0">
                <a:ln>
                  <a:noFill/>
                </a:ln>
                <a:solidFill>
                  <a:schemeClr val="bg1"/>
                </a:solidFill>
                <a:effectLst/>
                <a:latin typeface="Verdana" pitchFamily="34" charset="0"/>
              </a:rPr>
              <a:t>waar</a:t>
            </a:r>
            <a:r>
              <a:rPr kumimoji="0" lang="nl-NL" sz="4000" b="0" i="1" u="none" strike="noStrike" cap="none" normalizeH="0" baseline="0" dirty="0" smtClean="0">
                <a:ln>
                  <a:noFill/>
                </a:ln>
                <a:solidFill>
                  <a:schemeClr val="bg1"/>
                </a:solidFill>
                <a:effectLst/>
                <a:latin typeface="Verdana" pitchFamily="34" charset="0"/>
              </a:rPr>
              <a:t> en tegen </a:t>
            </a:r>
            <a:r>
              <a:rPr kumimoji="0" lang="nl-NL" sz="4000" b="0" i="1" u="sng" strike="noStrike" cap="none" normalizeH="0" baseline="0" dirty="0" smtClean="0">
                <a:ln>
                  <a:noFill/>
                </a:ln>
                <a:solidFill>
                  <a:schemeClr val="bg1"/>
                </a:solidFill>
                <a:effectLst/>
                <a:latin typeface="Verdana" pitchFamily="34" charset="0"/>
              </a:rPr>
              <a:t>welke voorwaarden</a:t>
            </a:r>
            <a:r>
              <a:rPr kumimoji="0" lang="nl-NL" sz="4000" b="0" i="1" u="none" strike="noStrike" cap="none" normalizeH="0" baseline="0" dirty="0" smtClean="0">
                <a:ln>
                  <a:noFill/>
                </a:ln>
                <a:solidFill>
                  <a:schemeClr val="bg1"/>
                </a:solidFill>
                <a:effectLst/>
                <a:latin typeface="Verdana" pitchFamily="34" charset="0"/>
              </a:rPr>
              <a:t>?</a:t>
            </a:r>
          </a:p>
        </p:txBody>
      </p:sp>
    </p:spTree>
    <p:extLst>
      <p:ext uri="{BB962C8B-B14F-4D97-AF65-F5344CB8AC3E}">
        <p14:creationId xmlns:p14="http://schemas.microsoft.com/office/powerpoint/2010/main" val="1189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21" grpId="0"/>
      <p:bldP spid="32" grpId="0"/>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1691680" y="1196752"/>
            <a:ext cx="3888432" cy="4032448"/>
            <a:chOff x="2483768" y="1196752"/>
            <a:chExt cx="3888432" cy="4032448"/>
          </a:xfrm>
        </p:grpSpPr>
        <p:sp>
          <p:nvSpPr>
            <p:cNvPr id="5" name="Gelijkbenige driehoek 4"/>
            <p:cNvSpPr/>
            <p:nvPr/>
          </p:nvSpPr>
          <p:spPr bwMode="auto">
            <a:xfrm>
              <a:off x="2483768" y="1196752"/>
              <a:ext cx="3888432" cy="1008112"/>
            </a:xfrm>
            <a:prstGeom prst="triangle">
              <a:avLst>
                <a:gd name="adj" fmla="val 50245"/>
              </a:avLst>
            </a:prstGeom>
            <a:pattFill prst="diagBrick">
              <a:fgClr>
                <a:srgbClr val="FFC000"/>
              </a:fgClr>
              <a:bgClr>
                <a:srgbClr val="FF0000"/>
              </a:bgClr>
            </a:pattFill>
            <a:ln w="38100">
              <a:solidFill>
                <a:srgbClr val="B80047"/>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6" name="Rechthoek 5"/>
            <p:cNvSpPr/>
            <p:nvPr/>
          </p:nvSpPr>
          <p:spPr bwMode="auto">
            <a:xfrm>
              <a:off x="2931788" y="2204864"/>
              <a:ext cx="2936356" cy="3024336"/>
            </a:xfrm>
            <a:prstGeom prst="rect">
              <a:avLst/>
            </a:prstGeom>
            <a:noFill/>
            <a:ln w="63500">
              <a:solidFill>
                <a:srgbClr val="B80047"/>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grpSp>
      <p:grpSp>
        <p:nvGrpSpPr>
          <p:cNvPr id="26" name="Groep 25"/>
          <p:cNvGrpSpPr/>
          <p:nvPr/>
        </p:nvGrpSpPr>
        <p:grpSpPr>
          <a:xfrm>
            <a:off x="5292080" y="3593063"/>
            <a:ext cx="3527065" cy="1532215"/>
            <a:chOff x="5292080" y="3593063"/>
            <a:chExt cx="3527065" cy="1532215"/>
          </a:xfrm>
        </p:grpSpPr>
        <p:grpSp>
          <p:nvGrpSpPr>
            <p:cNvPr id="11" name="Groep 10"/>
            <p:cNvGrpSpPr/>
            <p:nvPr/>
          </p:nvGrpSpPr>
          <p:grpSpPr>
            <a:xfrm>
              <a:off x="6737176" y="3593063"/>
              <a:ext cx="1286272" cy="1532215"/>
              <a:chOff x="7529264" y="3145904"/>
              <a:chExt cx="1286272" cy="1532215"/>
            </a:xfrm>
          </p:grpSpPr>
          <p:pic>
            <p:nvPicPr>
              <p:cNvPr id="12" name="Picture 2" descr="C:\Users\kleinkranenburj\AppData\Local\Microsoft\Windows\Temporary Internet Files\Content.IE5\0CXZ1KVU\layered_database_source_documents_by_barrymieny-d5rnyc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9264" y="3145904"/>
                <a:ext cx="1286272" cy="1286272"/>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7644802" y="4370342"/>
                <a:ext cx="1109120" cy="307777"/>
              </a:xfrm>
              <a:prstGeom prst="rect">
                <a:avLst/>
              </a:prstGeom>
              <a:noFill/>
            </p:spPr>
            <p:txBody>
              <a:bodyPr wrap="square" rtlCol="0">
                <a:spAutoFit/>
              </a:bodyPr>
              <a:lstStyle/>
              <a:p>
                <a:pPr algn="ctr"/>
                <a:r>
                  <a:rPr lang="nl-NL" sz="1400" i="1" dirty="0" smtClean="0"/>
                  <a:t>BIDON</a:t>
                </a:r>
                <a:endParaRPr lang="nl-NL" sz="1400" i="1" dirty="0"/>
              </a:p>
            </p:txBody>
          </p:sp>
        </p:grpSp>
        <p:cxnSp>
          <p:nvCxnSpPr>
            <p:cNvPr id="14" name="Rechte verbindingslijn met pijl 13"/>
            <p:cNvCxnSpPr/>
            <p:nvPr/>
          </p:nvCxnSpPr>
          <p:spPr bwMode="auto">
            <a:xfrm flipH="1">
              <a:off x="5292080" y="4164191"/>
              <a:ext cx="1445096" cy="0"/>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pic>
          <p:nvPicPr>
            <p:cNvPr id="1026" name="Picture 2" descr="Ruud Bo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6089" y="3824671"/>
              <a:ext cx="823056" cy="8230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ep 26"/>
          <p:cNvGrpSpPr/>
          <p:nvPr/>
        </p:nvGrpSpPr>
        <p:grpSpPr>
          <a:xfrm>
            <a:off x="5264721" y="2060848"/>
            <a:ext cx="3521174" cy="1532215"/>
            <a:chOff x="5264721" y="2060848"/>
            <a:chExt cx="3521174" cy="1532215"/>
          </a:xfrm>
        </p:grpSpPr>
        <p:grpSp>
          <p:nvGrpSpPr>
            <p:cNvPr id="7" name="Groep 6"/>
            <p:cNvGrpSpPr/>
            <p:nvPr/>
          </p:nvGrpSpPr>
          <p:grpSpPr>
            <a:xfrm>
              <a:off x="6709817" y="2060848"/>
              <a:ext cx="1286272" cy="1532215"/>
              <a:chOff x="7529264" y="3145904"/>
              <a:chExt cx="1286272" cy="1532215"/>
            </a:xfrm>
          </p:grpSpPr>
          <p:pic>
            <p:nvPicPr>
              <p:cNvPr id="8" name="Picture 2" descr="C:\Users\kleinkranenburj\AppData\Local\Microsoft\Windows\Temporary Internet Files\Content.IE5\0CXZ1KVU\layered_database_source_documents_by_barrymieny-d5rnyc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9264" y="3145904"/>
                <a:ext cx="1286272" cy="128627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7644802" y="4370342"/>
                <a:ext cx="1109120" cy="307777"/>
              </a:xfrm>
              <a:prstGeom prst="rect">
                <a:avLst/>
              </a:prstGeom>
              <a:noFill/>
            </p:spPr>
            <p:txBody>
              <a:bodyPr wrap="square" rtlCol="0">
                <a:spAutoFit/>
              </a:bodyPr>
              <a:lstStyle/>
              <a:p>
                <a:pPr algn="ctr"/>
                <a:r>
                  <a:rPr lang="nl-NL" sz="1400" i="1" dirty="0" smtClean="0"/>
                  <a:t>BRO</a:t>
                </a:r>
                <a:endParaRPr lang="nl-NL" sz="1400" i="1" dirty="0"/>
              </a:p>
            </p:txBody>
          </p:sp>
        </p:grpSp>
        <p:cxnSp>
          <p:nvCxnSpPr>
            <p:cNvPr id="10" name="Rechte verbindingslijn met pijl 9"/>
            <p:cNvCxnSpPr/>
            <p:nvPr/>
          </p:nvCxnSpPr>
          <p:spPr bwMode="auto">
            <a:xfrm flipH="1">
              <a:off x="5264721" y="2631976"/>
              <a:ext cx="1445096" cy="0"/>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pic>
          <p:nvPicPr>
            <p:cNvPr id="1028" name="Picture 4" descr="Marcel Reuv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1834" y="2264916"/>
              <a:ext cx="824061" cy="8240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ep 19"/>
          <p:cNvGrpSpPr/>
          <p:nvPr/>
        </p:nvGrpSpPr>
        <p:grpSpPr>
          <a:xfrm>
            <a:off x="3177655" y="3662139"/>
            <a:ext cx="3675059" cy="2599919"/>
            <a:chOff x="3177655" y="3662139"/>
            <a:chExt cx="3675059" cy="2599919"/>
          </a:xfrm>
        </p:grpSpPr>
        <p:pic>
          <p:nvPicPr>
            <p:cNvPr id="15" name="Picture 5" descr="C:\Users\kleinkranenburj\AppData\Local\Microsoft\Windows\Temporary Internet Files\Content.IE5\30XUBTGV\Tool_animated[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0963" y="3662139"/>
              <a:ext cx="774973" cy="774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uke Oost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7655" y="5401612"/>
              <a:ext cx="860446" cy="86044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Rechte verbindingslijn met pijl 18"/>
            <p:cNvCxnSpPr/>
            <p:nvPr/>
          </p:nvCxnSpPr>
          <p:spPr bwMode="auto">
            <a:xfrm flipV="1">
              <a:off x="3607878" y="4437112"/>
              <a:ext cx="0" cy="864097"/>
            </a:xfrm>
            <a:prstGeom prst="straightConnector1">
              <a:avLst/>
            </a:prstGeom>
            <a:ln>
              <a:tailEnd type="arrow"/>
            </a:ln>
            <a:extLst/>
          </p:spPr>
          <p:style>
            <a:lnRef idx="2">
              <a:schemeClr val="accent4"/>
            </a:lnRef>
            <a:fillRef idx="0">
              <a:schemeClr val="accent4"/>
            </a:fillRef>
            <a:effectRef idx="1">
              <a:schemeClr val="accent4"/>
            </a:effectRef>
            <a:fontRef idx="minor">
              <a:schemeClr val="tx1"/>
            </a:fontRef>
          </p:style>
        </p:cxnSp>
        <p:sp>
          <p:nvSpPr>
            <p:cNvPr id="17" name="Tekstvak 16"/>
            <p:cNvSpPr txBox="1"/>
            <p:nvPr/>
          </p:nvSpPr>
          <p:spPr>
            <a:xfrm>
              <a:off x="4211960" y="5733256"/>
              <a:ext cx="2640754" cy="369332"/>
            </a:xfrm>
            <a:prstGeom prst="rect">
              <a:avLst/>
            </a:prstGeom>
            <a:noFill/>
          </p:spPr>
          <p:txBody>
            <a:bodyPr wrap="square" rtlCol="0">
              <a:spAutoFit/>
            </a:bodyPr>
            <a:lstStyle/>
            <a:p>
              <a:r>
                <a:rPr lang="nl-NL" sz="1800" i="1" dirty="0" smtClean="0"/>
                <a:t>Beleid</a:t>
              </a:r>
              <a:endParaRPr lang="nl-NL" sz="1800" i="1" dirty="0"/>
            </a:p>
          </p:txBody>
        </p:sp>
      </p:grpSp>
      <p:grpSp>
        <p:nvGrpSpPr>
          <p:cNvPr id="21" name="Groep 20"/>
          <p:cNvGrpSpPr/>
          <p:nvPr/>
        </p:nvGrpSpPr>
        <p:grpSpPr>
          <a:xfrm>
            <a:off x="35496" y="2402237"/>
            <a:ext cx="2068436" cy="2754270"/>
            <a:chOff x="35496" y="2402237"/>
            <a:chExt cx="2068436" cy="2754270"/>
          </a:xfrm>
        </p:grpSpPr>
        <p:grpSp>
          <p:nvGrpSpPr>
            <p:cNvPr id="22" name="Groep 21"/>
            <p:cNvGrpSpPr/>
            <p:nvPr/>
          </p:nvGrpSpPr>
          <p:grpSpPr>
            <a:xfrm>
              <a:off x="648218" y="4087448"/>
              <a:ext cx="1296144" cy="1069059"/>
              <a:chOff x="179512" y="2540251"/>
              <a:chExt cx="1296144" cy="1069059"/>
            </a:xfrm>
          </p:grpSpPr>
          <p:sp>
            <p:nvSpPr>
              <p:cNvPr id="23" name="Lachebekje 22"/>
              <p:cNvSpPr/>
              <p:nvPr/>
            </p:nvSpPr>
            <p:spPr bwMode="auto">
              <a:xfrm>
                <a:off x="251520" y="2540251"/>
                <a:ext cx="576064" cy="576064"/>
              </a:xfrm>
              <a:prstGeom prst="smileyFace">
                <a:avLst/>
              </a:prstGeom>
              <a:solidFill>
                <a:srgbClr val="FFFF00"/>
              </a:solidFill>
              <a:ln>
                <a:solidFill>
                  <a:schemeClr val="tx1"/>
                </a:solidFill>
              </a:ln>
              <a:effectLst/>
              <a:ex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smtClean="0">
                  <a:ln>
                    <a:noFill/>
                  </a:ln>
                  <a:solidFill>
                    <a:schemeClr val="tx1"/>
                  </a:solidFill>
                  <a:effectLst/>
                  <a:latin typeface="Verdana" pitchFamily="34" charset="0"/>
                </a:endParaRPr>
              </a:p>
            </p:txBody>
          </p:sp>
          <p:sp>
            <p:nvSpPr>
              <p:cNvPr id="24" name="Tekstvak 23"/>
              <p:cNvSpPr txBox="1"/>
              <p:nvPr/>
            </p:nvSpPr>
            <p:spPr>
              <a:xfrm>
                <a:off x="179512" y="3086090"/>
                <a:ext cx="1296144" cy="523220"/>
              </a:xfrm>
              <a:prstGeom prst="rect">
                <a:avLst/>
              </a:prstGeom>
              <a:noFill/>
            </p:spPr>
            <p:txBody>
              <a:bodyPr wrap="square" rtlCol="0">
                <a:spAutoFit/>
              </a:bodyPr>
              <a:lstStyle/>
              <a:p>
                <a:r>
                  <a:rPr lang="nl-NL" sz="1400" dirty="0" smtClean="0"/>
                  <a:t>burger</a:t>
                </a:r>
                <a:br>
                  <a:rPr lang="nl-NL" sz="1400" dirty="0" smtClean="0"/>
                </a:br>
                <a:r>
                  <a:rPr lang="nl-NL" sz="1400" dirty="0" smtClean="0"/>
                  <a:t>bedrijf</a:t>
                </a:r>
                <a:endParaRPr lang="nl-NL" sz="1400" dirty="0"/>
              </a:p>
            </p:txBody>
          </p:sp>
        </p:grpSp>
        <p:sp>
          <p:nvSpPr>
            <p:cNvPr id="18" name="Tekstvak 17"/>
            <p:cNvSpPr txBox="1"/>
            <p:nvPr/>
          </p:nvSpPr>
          <p:spPr>
            <a:xfrm>
              <a:off x="35496" y="2402237"/>
              <a:ext cx="2068436" cy="1600438"/>
            </a:xfrm>
            <a:prstGeom prst="rect">
              <a:avLst/>
            </a:prstGeom>
            <a:noFill/>
          </p:spPr>
          <p:txBody>
            <a:bodyPr wrap="square" rtlCol="0">
              <a:spAutoFit/>
            </a:bodyPr>
            <a:lstStyle/>
            <a:p>
              <a:pPr algn="ctr"/>
              <a:r>
                <a:rPr lang="nl-NL" sz="1400" i="1" dirty="0" smtClean="0"/>
                <a:t>“Mag ik op de Dorpsstraat 14 een huis (met tuin) bouwen o.b.v. </a:t>
              </a:r>
              <a:r>
                <a:rPr lang="nl-NL" sz="1400" i="1" dirty="0"/>
                <a:t>zwevende </a:t>
              </a:r>
              <a:r>
                <a:rPr lang="nl-NL" sz="1400" i="1" dirty="0" smtClean="0"/>
                <a:t>vloerplaat-fundering?”</a:t>
              </a:r>
              <a:endParaRPr lang="nl-NL" sz="1400" i="1" dirty="0"/>
            </a:p>
          </p:txBody>
        </p:sp>
      </p:grpSp>
      <p:pic>
        <p:nvPicPr>
          <p:cNvPr id="29" name="Picture 5" descr="C:\Users\kleinkranenburj\AppData\Local\Microsoft\Windows\Temporary Internet Files\Content.IE5\30XUBTGV\Tool_animated[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2432578"/>
            <a:ext cx="774973" cy="77497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rot="20809996">
            <a:off x="323528" y="812030"/>
            <a:ext cx="2448272" cy="769441"/>
          </a:xfrm>
          <a:prstGeom prst="rect">
            <a:avLst/>
          </a:prstGeom>
          <a:solidFill>
            <a:schemeClr val="tx2">
              <a:lumMod val="20000"/>
              <a:lumOff val="80000"/>
            </a:schemeClr>
          </a:solidFill>
        </p:spPr>
        <p:txBody>
          <a:bodyPr wrap="square" rtlCol="0">
            <a:spAutoFit/>
          </a:bodyPr>
          <a:lstStyle/>
          <a:p>
            <a:pPr algn="ctr"/>
            <a:r>
              <a:rPr lang="nl-NL" dirty="0" smtClean="0"/>
              <a:t>Fictief voorbeeld</a:t>
            </a:r>
            <a:endParaRPr lang="nl-NL" dirty="0"/>
          </a:p>
        </p:txBody>
      </p:sp>
    </p:spTree>
    <p:extLst>
      <p:ext uri="{BB962C8B-B14F-4D97-AF65-F5344CB8AC3E}">
        <p14:creationId xmlns:p14="http://schemas.microsoft.com/office/powerpoint/2010/main" val="274225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Even inzoomen…</a:t>
            </a:r>
            <a:endParaRPr lang="nl-NL" dirty="0"/>
          </a:p>
        </p:txBody>
      </p:sp>
      <p:sp>
        <p:nvSpPr>
          <p:cNvPr id="3" name="Tijdelijke aanduiding voor tekst 2"/>
          <p:cNvSpPr>
            <a:spLocks noGrp="1"/>
          </p:cNvSpPr>
          <p:nvPr>
            <p:ph type="body" sz="quarter" idx="11"/>
          </p:nvPr>
        </p:nvSpPr>
        <p:spPr/>
        <p:txBody>
          <a:bodyPr/>
          <a:lstStyle/>
          <a:p>
            <a:pPr>
              <a:lnSpc>
                <a:spcPct val="150000"/>
              </a:lnSpc>
              <a:buFont typeface="+mj-lt"/>
              <a:buAutoNum type="arabicPeriod"/>
            </a:pPr>
            <a:r>
              <a:rPr lang="nl-NL" b="1" dirty="0" smtClean="0"/>
              <a:t>Samengestelde informatieproducten</a:t>
            </a:r>
          </a:p>
          <a:p>
            <a:pPr marL="457200" lvl="1" indent="0">
              <a:lnSpc>
                <a:spcPct val="150000"/>
              </a:lnSpc>
              <a:buNone/>
            </a:pPr>
            <a:r>
              <a:rPr lang="nl-NL" dirty="0" smtClean="0"/>
              <a:t>- </a:t>
            </a:r>
            <a:r>
              <a:rPr lang="nl-NL" dirty="0" err="1" smtClean="0"/>
              <a:t>Vb</a:t>
            </a:r>
            <a:r>
              <a:rPr lang="nl-NL" dirty="0" smtClean="0"/>
              <a:t>: 	Ruimtelijke onderbouwing</a:t>
            </a:r>
          </a:p>
          <a:p>
            <a:pPr>
              <a:lnSpc>
                <a:spcPct val="150000"/>
              </a:lnSpc>
              <a:buFont typeface="+mj-lt"/>
              <a:buAutoNum type="arabicPeriod"/>
            </a:pPr>
            <a:r>
              <a:rPr lang="nl-NL" b="1" dirty="0" err="1" smtClean="0"/>
              <a:t>Domeinoverschrijdende</a:t>
            </a:r>
            <a:r>
              <a:rPr lang="nl-NL" b="1" dirty="0" smtClean="0"/>
              <a:t> informatievraag</a:t>
            </a:r>
          </a:p>
          <a:p>
            <a:pPr marL="457200" lvl="1" indent="0">
              <a:lnSpc>
                <a:spcPct val="150000"/>
              </a:lnSpc>
              <a:buNone/>
            </a:pPr>
            <a:r>
              <a:rPr lang="nl-NL" dirty="0" smtClean="0"/>
              <a:t>- </a:t>
            </a:r>
            <a:r>
              <a:rPr lang="nl-NL" dirty="0" err="1" smtClean="0"/>
              <a:t>Vb</a:t>
            </a:r>
            <a:r>
              <a:rPr lang="nl-NL" dirty="0" smtClean="0"/>
              <a:t>:	Grondwateronttrekking, WKO</a:t>
            </a:r>
          </a:p>
          <a:p>
            <a:pPr>
              <a:lnSpc>
                <a:spcPct val="150000"/>
              </a:lnSpc>
              <a:buFont typeface="+mj-lt"/>
              <a:buAutoNum type="arabicPeriod"/>
            </a:pPr>
            <a:r>
              <a:rPr lang="nl-NL" b="1" dirty="0" smtClean="0"/>
              <a:t>Landelijke voorziening Omgevingsdocumenten</a:t>
            </a:r>
          </a:p>
          <a:p>
            <a:pPr lvl="1">
              <a:lnSpc>
                <a:spcPct val="150000"/>
              </a:lnSpc>
              <a:buFontTx/>
              <a:buChar char="-"/>
            </a:pPr>
            <a:r>
              <a:rPr lang="nl-NL" dirty="0" smtClean="0"/>
              <a:t>“Ruimtelijke plannen+”</a:t>
            </a:r>
          </a:p>
          <a:p>
            <a:pPr lvl="1">
              <a:lnSpc>
                <a:spcPct val="150000"/>
              </a:lnSpc>
              <a:buFontTx/>
              <a:buChar char="-"/>
            </a:pPr>
            <a:r>
              <a:rPr lang="nl-NL" dirty="0" smtClean="0"/>
              <a:t>Omgevingsplannen</a:t>
            </a:r>
            <a:endParaRPr lang="nl-NL" dirty="0"/>
          </a:p>
          <a:p>
            <a:pPr lvl="1">
              <a:lnSpc>
                <a:spcPct val="150000"/>
              </a:lnSpc>
              <a:buFontTx/>
              <a:buChar char="-"/>
            </a:pPr>
            <a:r>
              <a:rPr lang="nl-NL" dirty="0" smtClean="0"/>
              <a:t>Bodemkwaliteitskaarten, Interferentiegebieden Bodemenergie, </a:t>
            </a:r>
            <a:br>
              <a:rPr lang="nl-NL" dirty="0" smtClean="0"/>
            </a:br>
            <a:r>
              <a:rPr lang="nl-NL" dirty="0" smtClean="0"/>
              <a:t>NGE, Asbestkansenkaart</a:t>
            </a:r>
          </a:p>
          <a:p>
            <a:endParaRPr lang="nl-NL" dirty="0"/>
          </a:p>
          <a:p>
            <a:endParaRPr lang="nl-NL" dirty="0"/>
          </a:p>
        </p:txBody>
      </p:sp>
      <p:pic>
        <p:nvPicPr>
          <p:cNvPr id="3074" name="Picture 2" descr="http://images.uncyc.org/nl/thumb/1/16/HUIZEN.jpg/300px-HUI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700808"/>
            <a:ext cx="2498785"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302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Organisatie</a:t>
            </a:r>
            <a:endParaRPr lang="nl-NL" dirty="0"/>
          </a:p>
        </p:txBody>
      </p:sp>
      <p:sp>
        <p:nvSpPr>
          <p:cNvPr id="3" name="Tijdelijke aanduiding voor tekst 2"/>
          <p:cNvSpPr>
            <a:spLocks noGrp="1"/>
          </p:cNvSpPr>
          <p:nvPr>
            <p:ph type="body" sz="quarter" idx="11"/>
          </p:nvPr>
        </p:nvSpPr>
        <p:spPr/>
        <p:txBody>
          <a:bodyPr/>
          <a:lstStyle/>
          <a:p>
            <a:pPr>
              <a:lnSpc>
                <a:spcPct val="150000"/>
              </a:lnSpc>
            </a:pPr>
            <a:r>
              <a:rPr lang="nl-NL" dirty="0" smtClean="0"/>
              <a:t>Interbestuurlijke Programmaraad</a:t>
            </a:r>
          </a:p>
          <a:p>
            <a:pPr>
              <a:lnSpc>
                <a:spcPct val="150000"/>
              </a:lnSpc>
            </a:pPr>
            <a:r>
              <a:rPr lang="nl-NL" dirty="0" smtClean="0"/>
              <a:t>Interbestuurlijke Visie</a:t>
            </a:r>
          </a:p>
          <a:p>
            <a:pPr>
              <a:lnSpc>
                <a:spcPct val="150000"/>
              </a:lnSpc>
            </a:pPr>
            <a:r>
              <a:rPr lang="nl-NL" dirty="0" smtClean="0"/>
              <a:t>Coördinatie huizen door RIVM</a:t>
            </a:r>
            <a:endParaRPr lang="nl-NL" dirty="0"/>
          </a:p>
        </p:txBody>
      </p:sp>
      <p:pic>
        <p:nvPicPr>
          <p:cNvPr id="4098" name="Picture 2" descr="Organogram Omgevingsw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321" y="1196752"/>
            <a:ext cx="4435191" cy="4878710"/>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bwMode="auto">
          <a:xfrm>
            <a:off x="490080" y="3501008"/>
            <a:ext cx="840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600" baseline="0">
                <a:solidFill>
                  <a:srgbClr val="007BC7"/>
                </a:solidFill>
                <a:latin typeface="+mj-lt"/>
                <a:ea typeface="+mj-ea"/>
                <a:cs typeface="+mj-cs"/>
              </a:defRPr>
            </a:lvl1pPr>
            <a:lvl2pPr algn="l" rtl="0" eaLnBrk="1" fontAlgn="base" hangingPunct="1">
              <a:spcBef>
                <a:spcPct val="0"/>
              </a:spcBef>
              <a:spcAft>
                <a:spcPct val="0"/>
              </a:spcAft>
              <a:defRPr sz="2600">
                <a:solidFill>
                  <a:srgbClr val="E17000"/>
                </a:solidFill>
                <a:latin typeface="Verdana" pitchFamily="34" charset="0"/>
              </a:defRPr>
            </a:lvl2pPr>
            <a:lvl3pPr algn="l" rtl="0" eaLnBrk="1" fontAlgn="base" hangingPunct="1">
              <a:spcBef>
                <a:spcPct val="0"/>
              </a:spcBef>
              <a:spcAft>
                <a:spcPct val="0"/>
              </a:spcAft>
              <a:defRPr sz="2600">
                <a:solidFill>
                  <a:srgbClr val="E17000"/>
                </a:solidFill>
                <a:latin typeface="Verdana" pitchFamily="34" charset="0"/>
              </a:defRPr>
            </a:lvl3pPr>
            <a:lvl4pPr algn="l" rtl="0" eaLnBrk="1" fontAlgn="base" hangingPunct="1">
              <a:spcBef>
                <a:spcPct val="0"/>
              </a:spcBef>
              <a:spcAft>
                <a:spcPct val="0"/>
              </a:spcAft>
              <a:defRPr sz="2600">
                <a:solidFill>
                  <a:srgbClr val="E17000"/>
                </a:solidFill>
                <a:latin typeface="Verdana" pitchFamily="34" charset="0"/>
              </a:defRPr>
            </a:lvl4pPr>
            <a:lvl5pPr algn="l" rtl="0" eaLnBrk="1" fontAlgn="base" hangingPunct="1">
              <a:spcBef>
                <a:spcPct val="0"/>
              </a:spcBef>
              <a:spcAft>
                <a:spcPct val="0"/>
              </a:spcAft>
              <a:defRPr sz="2600">
                <a:solidFill>
                  <a:srgbClr val="E17000"/>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a:lstStyle>
          <a:p>
            <a:r>
              <a:rPr lang="nl-NL" kern="0" dirty="0" smtClean="0"/>
              <a:t>Planning</a:t>
            </a:r>
            <a:endParaRPr lang="nl-NL" kern="0" dirty="0"/>
          </a:p>
        </p:txBody>
      </p:sp>
      <p:sp>
        <p:nvSpPr>
          <p:cNvPr id="7" name="Tijdelijke aanduiding voor tekst 2"/>
          <p:cNvSpPr txBox="1">
            <a:spLocks/>
          </p:cNvSpPr>
          <p:nvPr/>
        </p:nvSpPr>
        <p:spPr bwMode="auto">
          <a:xfrm>
            <a:off x="467544" y="4005462"/>
            <a:ext cx="8402400" cy="259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423"/>
              </a:spcBef>
              <a:spcAft>
                <a:spcPct val="0"/>
              </a:spcAft>
              <a:buFont typeface="Arial" pitchFamily="34" charset="0"/>
              <a:buChar char="•"/>
              <a:defRPr sz="1800">
                <a:solidFill>
                  <a:srgbClr val="000000"/>
                </a:solidFill>
                <a:latin typeface="+mn-lt"/>
                <a:ea typeface="+mn-ea"/>
                <a:cs typeface="+mn-cs"/>
              </a:defRPr>
            </a:lvl1pPr>
            <a:lvl2pPr marL="741600" indent="-284400" algn="l" rtl="0" eaLnBrk="1" fontAlgn="base" hangingPunct="1">
              <a:spcBef>
                <a:spcPts val="423"/>
              </a:spcBef>
              <a:spcAft>
                <a:spcPct val="0"/>
              </a:spcAft>
              <a:buFont typeface="Verdana" pitchFamily="34" charset="0"/>
              <a:buChar char="–"/>
              <a:defRPr sz="1800">
                <a:solidFill>
                  <a:srgbClr val="000000"/>
                </a:solidFill>
                <a:latin typeface="+mn-lt"/>
              </a:defRPr>
            </a:lvl2pPr>
            <a:lvl3pPr marL="965200" indent="-342900" algn="l" rtl="0" eaLnBrk="1" fontAlgn="base" hangingPunct="1">
              <a:spcBef>
                <a:spcPts val="423"/>
              </a:spcBef>
              <a:spcAft>
                <a:spcPct val="0"/>
              </a:spcAft>
              <a:buFont typeface="Arial" pitchFamily="34" charset="0"/>
              <a:buChar char="•"/>
              <a:defRPr sz="1800">
                <a:solidFill>
                  <a:srgbClr val="000000"/>
                </a:solidFill>
                <a:latin typeface="+mn-lt"/>
              </a:defRPr>
            </a:lvl3pPr>
            <a:lvl4pPr marL="1274763" indent="-285750" algn="l" rtl="0" eaLnBrk="1" fontAlgn="base" hangingPunct="1">
              <a:spcBef>
                <a:spcPct val="5000"/>
              </a:spcBef>
              <a:spcAft>
                <a:spcPct val="0"/>
              </a:spcAft>
              <a:buFont typeface="Verdana" pitchFamily="34" charset="0"/>
              <a:buChar char="–"/>
              <a:defRPr sz="1800">
                <a:solidFill>
                  <a:srgbClr val="000000"/>
                </a:solidFill>
                <a:latin typeface="+mn-lt"/>
              </a:defRPr>
            </a:lvl4pPr>
            <a:lvl5pPr marL="1631950" indent="-285750" algn="l" rtl="0" eaLnBrk="1" fontAlgn="base" hangingPunct="1">
              <a:spcBef>
                <a:spcPts val="423"/>
              </a:spcBef>
              <a:spcAft>
                <a:spcPct val="0"/>
              </a:spcAft>
              <a:buFont typeface="Verdana" pitchFamily="34" charset="0"/>
              <a:buChar char="»"/>
              <a:defRPr sz="1800" baseline="0">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a:lstStyle>
          <a:p>
            <a:pPr>
              <a:lnSpc>
                <a:spcPct val="150000"/>
              </a:lnSpc>
            </a:pPr>
            <a:r>
              <a:rPr lang="nl-NL" kern="0" dirty="0" smtClean="0"/>
              <a:t>Analysefase (vrijwel gereed)</a:t>
            </a:r>
          </a:p>
          <a:p>
            <a:pPr>
              <a:lnSpc>
                <a:spcPct val="150000"/>
              </a:lnSpc>
            </a:pPr>
            <a:r>
              <a:rPr lang="nl-NL" kern="0" dirty="0" smtClean="0"/>
              <a:t>Plan van Aanpak-fase (2017)</a:t>
            </a:r>
          </a:p>
          <a:p>
            <a:pPr>
              <a:lnSpc>
                <a:spcPct val="150000"/>
              </a:lnSpc>
            </a:pPr>
            <a:r>
              <a:rPr lang="nl-NL" kern="0" dirty="0" smtClean="0"/>
              <a:t>Go/No go (eind 2017)</a:t>
            </a:r>
          </a:p>
          <a:p>
            <a:pPr>
              <a:lnSpc>
                <a:spcPct val="150000"/>
              </a:lnSpc>
            </a:pPr>
            <a:r>
              <a:rPr lang="nl-NL" kern="0" dirty="0" smtClean="0"/>
              <a:t>Realisatiefase (2018 e.v.)</a:t>
            </a:r>
          </a:p>
          <a:p>
            <a:pPr>
              <a:lnSpc>
                <a:spcPct val="150000"/>
              </a:lnSpc>
            </a:pPr>
            <a:r>
              <a:rPr lang="nl-NL" kern="0" dirty="0" smtClean="0"/>
              <a:t>Geleidelijke inwerkingtreding</a:t>
            </a:r>
          </a:p>
        </p:txBody>
      </p:sp>
    </p:spTree>
    <p:extLst>
      <p:ext uri="{BB962C8B-B14F-4D97-AF65-F5344CB8AC3E}">
        <p14:creationId xmlns:p14="http://schemas.microsoft.com/office/powerpoint/2010/main" val="959234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Rijkswaterstaat">
  <a:themeElements>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fontScheme name="landmachtNL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rtlCol="0"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tx1"/>
            </a:solidFill>
            <a:effectLst/>
            <a:latin typeface="Verdana" pitchFamily="34" charset="0"/>
          </a:defRPr>
        </a:defPPr>
      </a:lstStyle>
    </a:spDef>
    <a:lnDef>
      <a:spPr bwMode="auto">
        <a:noFill/>
        <a:ln>
          <a:solidFill>
            <a:schemeClr val="tx1"/>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Rijkswaterstaat">
        <group id="customGroup" label="Gegevens aanpassen">
          <control idMso="ViewSlideMasterView" label="Gegevens aanpassen" size="large"/>
          <button idMso="HeaderFooterInsert" label="Datum aanpassen" size="large"/>
        </group>
      </tab>
    </tabs>
  </ribbon>
</customUI>
</file>

<file path=customUI/customUI14.xml><?xml version="1.0" encoding="utf-8"?>
<customUI xmlns="http://schemas.microsoft.com/office/2009/07/customui">
  <ribbon startFromScratch="false">
    <tabs>
      <tab id="customTab" label="Rijkswaterstaat">
        <group id="customGroup" label="Gegevens aanpassen">
          <control idMso="ViewSlideMasterView" label="Gegevens aanpassen" size="large"/>
          <button idMso="HeaderFooterInsert" label="Datum aanpassen" size="large"/>
        </group>
      </tab>
    </tabs>
  </ribbon>
</customUI>
</file>

<file path=docProps/app.xml><?xml version="1.0" encoding="utf-8"?>
<Properties xmlns="http://schemas.openxmlformats.org/officeDocument/2006/extended-properties" xmlns:vt="http://schemas.openxmlformats.org/officeDocument/2006/docPropsVTypes">
  <Template/>
  <TotalTime>1127</TotalTime>
  <Words>439</Words>
  <Application>Microsoft Office PowerPoint</Application>
  <PresentationFormat>Diavoorstelling (4:3)</PresentationFormat>
  <Paragraphs>121</Paragraphs>
  <Slides>10</Slides>
  <Notes>10</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Rijkswaterstaat</vt:lpstr>
      <vt:lpstr>Digitale Stelsel Omgevingswet</vt:lpstr>
      <vt:lpstr>Wist u dat?</vt:lpstr>
      <vt:lpstr>Testje… Welke twee horen er niet bij?</vt:lpstr>
      <vt:lpstr>PowerPoint-presentatie</vt:lpstr>
      <vt:lpstr>Maar wat is nu zo’n informatiehuis?</vt:lpstr>
      <vt:lpstr>PowerPoint-presentatie</vt:lpstr>
      <vt:lpstr>PowerPoint-presentatie</vt:lpstr>
      <vt:lpstr>Even inzoomen…</vt:lpstr>
      <vt:lpstr>Organisatie</vt:lpstr>
      <vt:lpstr>Verder lezen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Klein Kranenburg, Jan (WVL)</dc:creator>
  <cp:lastModifiedBy>Jan Klein Kranenburg</cp:lastModifiedBy>
  <cp:revision>54</cp:revision>
  <cp:lastPrinted>2016-11-29T07:21:57Z</cp:lastPrinted>
  <dcterms:modified xsi:type="dcterms:W3CDTF">2016-11-30T08:35:44Z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eur">
    <vt:lpwstr>Auteur</vt:lpwstr>
  </property>
  <property fmtid="{D5CDD505-2E9C-101B-9397-08002B2CF9AE}" pid="3" name="Functie">
    <vt:lpwstr>Functie</vt:lpwstr>
  </property>
  <property fmtid="{D5CDD505-2E9C-101B-9397-08002B2CF9AE}" pid="4" name="Titel">
    <vt:lpwstr>Titel</vt:lpwstr>
  </property>
  <property fmtid="{D5CDD505-2E9C-101B-9397-08002B2CF9AE}" pid="5" name="Subtitel">
    <vt:lpwstr>Subtitel</vt:lpwstr>
  </property>
  <property fmtid="{D5CDD505-2E9C-101B-9397-08002B2CF9AE}" pid="6" name="Afdeling">
    <vt:lpwstr>Afdeling</vt:lpwstr>
  </property>
  <property fmtid="{D5CDD505-2E9C-101B-9397-08002B2CF9AE}" pid="7" name="Merking">
    <vt:lpwstr>Merking</vt:lpwstr>
  </property>
  <property fmtid="{D5CDD505-2E9C-101B-9397-08002B2CF9AE}" pid="8" name="Rubricering">
    <vt:lpwstr>Marking</vt:lpwstr>
  </property>
  <property fmtid="{D5CDD505-2E9C-101B-9397-08002B2CF9AE}" pid="9" name="Datum">
    <vt:filetime>1999-12-31T22:00:00Z</vt:filetime>
  </property>
</Properties>
</file>