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4"/>
    <p:sldMasterId id="2147483679" r:id="rId5"/>
  </p:sldMasterIdLst>
  <p:notesMasterIdLst>
    <p:notesMasterId r:id="rId29"/>
  </p:notesMasterIdLst>
  <p:sldIdLst>
    <p:sldId id="462" r:id="rId6"/>
    <p:sldId id="444" r:id="rId7"/>
    <p:sldId id="457" r:id="rId8"/>
    <p:sldId id="459" r:id="rId9"/>
    <p:sldId id="460" r:id="rId10"/>
    <p:sldId id="461" r:id="rId11"/>
    <p:sldId id="458" r:id="rId12"/>
    <p:sldId id="463" r:id="rId13"/>
    <p:sldId id="464" r:id="rId14"/>
    <p:sldId id="465" r:id="rId15"/>
    <p:sldId id="466" r:id="rId16"/>
    <p:sldId id="469" r:id="rId17"/>
    <p:sldId id="467" r:id="rId18"/>
    <p:sldId id="471" r:id="rId19"/>
    <p:sldId id="473" r:id="rId20"/>
    <p:sldId id="468" r:id="rId21"/>
    <p:sldId id="474" r:id="rId22"/>
    <p:sldId id="475" r:id="rId23"/>
    <p:sldId id="476" r:id="rId24"/>
    <p:sldId id="477" r:id="rId25"/>
    <p:sldId id="478" r:id="rId26"/>
    <p:sldId id="479" r:id="rId27"/>
    <p:sldId id="436" r:id="rId28"/>
  </p:sldIdLst>
  <p:sldSz cx="9144000" cy="5143500" type="screen16x9"/>
  <p:notesSz cx="7559675" cy="10691813"/>
  <p:defaultTextStyle>
    <a:defPPr>
      <a:defRPr lang="en-GB"/>
    </a:defPPr>
    <a:lvl1pPr algn="l" defTabSz="363858" rtl="0" fontAlgn="base" hangingPunct="0">
      <a:lnSpc>
        <a:spcPct val="67000"/>
      </a:lnSpc>
      <a:spcBef>
        <a:spcPct val="0"/>
      </a:spcBef>
      <a:spcAft>
        <a:spcPct val="0"/>
      </a:spcAft>
      <a:buClr>
        <a:srgbClr val="000000"/>
      </a:buClr>
      <a:buSzPct val="45000"/>
      <a:buFont typeface="Wingdings" charset="2"/>
      <a:defRPr kern="1200">
        <a:solidFill>
          <a:schemeClr val="bg1"/>
        </a:solidFill>
        <a:latin typeface="Arial" charset="0"/>
        <a:ea typeface="ＭＳ Ｐゴシック" charset="-128"/>
        <a:cs typeface="+mn-cs"/>
      </a:defRPr>
    </a:lvl1pPr>
    <a:lvl2pPr marL="342001" indent="-172286" algn="l" defTabSz="363858" rtl="0" fontAlgn="base" hangingPunct="0">
      <a:lnSpc>
        <a:spcPct val="67000"/>
      </a:lnSpc>
      <a:spcBef>
        <a:spcPct val="0"/>
      </a:spcBef>
      <a:spcAft>
        <a:spcPct val="0"/>
      </a:spcAft>
      <a:buClr>
        <a:srgbClr val="000000"/>
      </a:buClr>
      <a:buSzPct val="45000"/>
      <a:buFont typeface="Wingdings" charset="2"/>
      <a:defRPr kern="1200">
        <a:solidFill>
          <a:schemeClr val="bg1"/>
        </a:solidFill>
        <a:latin typeface="Arial" charset="0"/>
        <a:ea typeface="ＭＳ Ｐゴシック" charset="-128"/>
        <a:cs typeface="+mn-cs"/>
      </a:defRPr>
    </a:lvl2pPr>
    <a:lvl3pPr marL="516858" indent="-168429" algn="l" defTabSz="363858" rtl="0" fontAlgn="base" hangingPunct="0">
      <a:lnSpc>
        <a:spcPct val="67000"/>
      </a:lnSpc>
      <a:spcBef>
        <a:spcPct val="0"/>
      </a:spcBef>
      <a:spcAft>
        <a:spcPct val="0"/>
      </a:spcAft>
      <a:buClr>
        <a:srgbClr val="000000"/>
      </a:buClr>
      <a:buSzPct val="45000"/>
      <a:buFont typeface="Wingdings" charset="2"/>
      <a:defRPr kern="1200">
        <a:solidFill>
          <a:schemeClr val="bg1"/>
        </a:solidFill>
        <a:latin typeface="Arial" charset="0"/>
        <a:ea typeface="ＭＳ Ｐゴシック" charset="-128"/>
        <a:cs typeface="+mn-cs"/>
      </a:defRPr>
    </a:lvl3pPr>
    <a:lvl4pPr marL="691715" indent="-172286" algn="l" defTabSz="363858" rtl="0" fontAlgn="base" hangingPunct="0">
      <a:lnSpc>
        <a:spcPct val="67000"/>
      </a:lnSpc>
      <a:spcBef>
        <a:spcPct val="0"/>
      </a:spcBef>
      <a:spcAft>
        <a:spcPct val="0"/>
      </a:spcAft>
      <a:buClr>
        <a:srgbClr val="000000"/>
      </a:buClr>
      <a:buSzPct val="45000"/>
      <a:buFont typeface="Wingdings" charset="2"/>
      <a:defRPr kern="1200">
        <a:solidFill>
          <a:schemeClr val="bg1"/>
        </a:solidFill>
        <a:latin typeface="Arial" charset="0"/>
        <a:ea typeface="ＭＳ Ｐゴシック" charset="-128"/>
        <a:cs typeface="+mn-cs"/>
      </a:defRPr>
    </a:lvl4pPr>
    <a:lvl5pPr marL="866573" indent="-169715" algn="l" defTabSz="363858" rtl="0" fontAlgn="base" hangingPunct="0">
      <a:lnSpc>
        <a:spcPct val="67000"/>
      </a:lnSpc>
      <a:spcBef>
        <a:spcPct val="0"/>
      </a:spcBef>
      <a:spcAft>
        <a:spcPct val="0"/>
      </a:spcAft>
      <a:buClr>
        <a:srgbClr val="000000"/>
      </a:buClr>
      <a:buSzPct val="45000"/>
      <a:buFont typeface="Wingdings" charset="2"/>
      <a:defRPr kern="1200">
        <a:solidFill>
          <a:schemeClr val="bg1"/>
        </a:solidFill>
        <a:latin typeface="Arial" charset="0"/>
        <a:ea typeface="ＭＳ Ｐゴシック" charset="-128"/>
        <a:cs typeface="+mn-cs"/>
      </a:defRPr>
    </a:lvl5pPr>
    <a:lvl6pPr marL="1851431" algn="l" defTabSz="740573" rtl="0" eaLnBrk="1" latinLnBrk="0" hangingPunct="1">
      <a:defRPr kern="1200">
        <a:solidFill>
          <a:schemeClr val="bg1"/>
        </a:solidFill>
        <a:latin typeface="Arial" charset="0"/>
        <a:ea typeface="ＭＳ Ｐゴシック" charset="-128"/>
        <a:cs typeface="+mn-cs"/>
      </a:defRPr>
    </a:lvl6pPr>
    <a:lvl7pPr marL="2221718" algn="l" defTabSz="740573" rtl="0" eaLnBrk="1" latinLnBrk="0" hangingPunct="1">
      <a:defRPr kern="1200">
        <a:solidFill>
          <a:schemeClr val="bg1"/>
        </a:solidFill>
        <a:latin typeface="Arial" charset="0"/>
        <a:ea typeface="ＭＳ Ｐゴシック" charset="-128"/>
        <a:cs typeface="+mn-cs"/>
      </a:defRPr>
    </a:lvl7pPr>
    <a:lvl8pPr marL="2592004" algn="l" defTabSz="740573" rtl="0" eaLnBrk="1" latinLnBrk="0" hangingPunct="1">
      <a:defRPr kern="1200">
        <a:solidFill>
          <a:schemeClr val="bg1"/>
        </a:solidFill>
        <a:latin typeface="Arial" charset="0"/>
        <a:ea typeface="ＭＳ Ｐゴシック" charset="-128"/>
        <a:cs typeface="+mn-cs"/>
      </a:defRPr>
    </a:lvl8pPr>
    <a:lvl9pPr marL="2962290" algn="l" defTabSz="740573" rtl="0" eaLnBrk="1" latinLnBrk="0" hangingPunct="1">
      <a:defRPr kern="1200">
        <a:solidFill>
          <a:schemeClr val="bg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470" userDrawn="1">
          <p15:clr>
            <a:srgbClr val="A4A3A4"/>
          </p15:clr>
        </p15:guide>
        <p15:guide id="2" pos="26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0075BF"/>
    <a:srgbClr val="F8A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64EEB0-4D38-4428-983E-C929259CA395}" v="72" dt="2026-04-13T07:59:10.168"/>
    <p1510:client id="{8DACE472-E62F-4F76-ABC4-FC6313B6E75A}" v="73" dt="2026-04-12T19:34:00.654"/>
    <p1510:client id="{C9CDF408-F1B5-42AC-B064-C266CFBF0C2A}" v="22" dt="2026-04-13T08:13:39.13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40"/>
    <p:restoredTop sz="85034"/>
  </p:normalViewPr>
  <p:slideViewPr>
    <p:cSldViewPr>
      <p:cViewPr varScale="1">
        <p:scale>
          <a:sx n="83" d="100"/>
          <a:sy n="83" d="100"/>
        </p:scale>
        <p:origin x="68" y="60"/>
      </p:cViewPr>
      <p:guideLst>
        <p:guide orient="horz" pos="1470"/>
        <p:guide pos="2612"/>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on Meijer" userId="44c14196-99be-469e-b101-e5e0c769c3a7" providerId="ADAL" clId="{E2D19CC5-6E25-4E67-8A45-95787BE7462E}"/>
    <pc:docChg chg="custSel modSld">
      <pc:chgData name="Toon Meijer" userId="44c14196-99be-469e-b101-e5e0c769c3a7" providerId="ADAL" clId="{E2D19CC5-6E25-4E67-8A45-95787BE7462E}" dt="2026-04-13T08:13:39.139" v="21" actId="20577"/>
      <pc:docMkLst>
        <pc:docMk/>
      </pc:docMkLst>
      <pc:sldChg chg="modSp mod">
        <pc:chgData name="Toon Meijer" userId="44c14196-99be-469e-b101-e5e0c769c3a7" providerId="ADAL" clId="{E2D19CC5-6E25-4E67-8A45-95787BE7462E}" dt="2026-04-13T08:05:05.307" v="1" actId="313"/>
        <pc:sldMkLst>
          <pc:docMk/>
          <pc:sldMk cId="578450581" sldId="426"/>
        </pc:sldMkLst>
        <pc:spChg chg="mod">
          <ac:chgData name="Toon Meijer" userId="44c14196-99be-469e-b101-e5e0c769c3a7" providerId="ADAL" clId="{E2D19CC5-6E25-4E67-8A45-95787BE7462E}" dt="2026-04-13T08:05:05.307" v="1" actId="313"/>
          <ac:spMkLst>
            <pc:docMk/>
            <pc:sldMk cId="578450581" sldId="426"/>
            <ac:spMk id="16" creationId="{9F2EEA41-00D2-B989-114F-62D93836BEA6}"/>
          </ac:spMkLst>
        </pc:spChg>
      </pc:sldChg>
      <pc:sldChg chg="modSp mod">
        <pc:chgData name="Toon Meijer" userId="44c14196-99be-469e-b101-e5e0c769c3a7" providerId="ADAL" clId="{E2D19CC5-6E25-4E67-8A45-95787BE7462E}" dt="2026-04-13T08:08:07.553" v="13" actId="20577"/>
        <pc:sldMkLst>
          <pc:docMk/>
          <pc:sldMk cId="1280233700" sldId="460"/>
        </pc:sldMkLst>
        <pc:spChg chg="mod">
          <ac:chgData name="Toon Meijer" userId="44c14196-99be-469e-b101-e5e0c769c3a7" providerId="ADAL" clId="{E2D19CC5-6E25-4E67-8A45-95787BE7462E}" dt="2026-04-13T08:08:07.553" v="13" actId="20577"/>
          <ac:spMkLst>
            <pc:docMk/>
            <pc:sldMk cId="1280233700" sldId="460"/>
            <ac:spMk id="2" creationId="{6346D9C4-D59E-0E20-2B47-EFC3AB587076}"/>
          </ac:spMkLst>
        </pc:spChg>
      </pc:sldChg>
      <pc:sldChg chg="modSp mod">
        <pc:chgData name="Toon Meijer" userId="44c14196-99be-469e-b101-e5e0c769c3a7" providerId="ADAL" clId="{E2D19CC5-6E25-4E67-8A45-95787BE7462E}" dt="2026-04-13T08:10:47.976" v="14" actId="790"/>
        <pc:sldMkLst>
          <pc:docMk/>
          <pc:sldMk cId="820125312" sldId="463"/>
        </pc:sldMkLst>
        <pc:spChg chg="mod">
          <ac:chgData name="Toon Meijer" userId="44c14196-99be-469e-b101-e5e0c769c3a7" providerId="ADAL" clId="{E2D19CC5-6E25-4E67-8A45-95787BE7462E}" dt="2026-04-13T08:10:47.976" v="14" actId="790"/>
          <ac:spMkLst>
            <pc:docMk/>
            <pc:sldMk cId="820125312" sldId="463"/>
            <ac:spMk id="2" creationId="{C9FED4F6-1325-02C3-ED51-D1E0FFED1237}"/>
          </ac:spMkLst>
        </pc:spChg>
      </pc:sldChg>
      <pc:sldChg chg="modSp mod">
        <pc:chgData name="Toon Meijer" userId="44c14196-99be-469e-b101-e5e0c769c3a7" providerId="ADAL" clId="{E2D19CC5-6E25-4E67-8A45-95787BE7462E}" dt="2026-04-13T08:11:25.462" v="15" actId="20577"/>
        <pc:sldMkLst>
          <pc:docMk/>
          <pc:sldMk cId="1212211176" sldId="464"/>
        </pc:sldMkLst>
        <pc:spChg chg="mod">
          <ac:chgData name="Toon Meijer" userId="44c14196-99be-469e-b101-e5e0c769c3a7" providerId="ADAL" clId="{E2D19CC5-6E25-4E67-8A45-95787BE7462E}" dt="2026-04-13T08:11:25.462" v="15" actId="20577"/>
          <ac:spMkLst>
            <pc:docMk/>
            <pc:sldMk cId="1212211176" sldId="464"/>
            <ac:spMk id="4" creationId="{C469BF75-0D0D-2699-5C4B-8BCDF61A3CAD}"/>
          </ac:spMkLst>
        </pc:spChg>
      </pc:sldChg>
      <pc:sldChg chg="modSp mod">
        <pc:chgData name="Toon Meijer" userId="44c14196-99be-469e-b101-e5e0c769c3a7" providerId="ADAL" clId="{E2D19CC5-6E25-4E67-8A45-95787BE7462E}" dt="2026-04-13T08:12:44.846" v="19" actId="20577"/>
        <pc:sldMkLst>
          <pc:docMk/>
          <pc:sldMk cId="1953361" sldId="467"/>
        </pc:sldMkLst>
        <pc:spChg chg="mod">
          <ac:chgData name="Toon Meijer" userId="44c14196-99be-469e-b101-e5e0c769c3a7" providerId="ADAL" clId="{E2D19CC5-6E25-4E67-8A45-95787BE7462E}" dt="2026-04-13T08:12:44.846" v="19" actId="20577"/>
          <ac:spMkLst>
            <pc:docMk/>
            <pc:sldMk cId="1953361" sldId="467"/>
            <ac:spMk id="11" creationId="{1F62F79A-07EF-70D4-477F-716EA75E8489}"/>
          </ac:spMkLst>
        </pc:spChg>
      </pc:sldChg>
      <pc:sldChg chg="modSp mod">
        <pc:chgData name="Toon Meijer" userId="44c14196-99be-469e-b101-e5e0c769c3a7" providerId="ADAL" clId="{E2D19CC5-6E25-4E67-8A45-95787BE7462E}" dt="2026-04-13T08:12:42.116" v="18" actId="20577"/>
        <pc:sldMkLst>
          <pc:docMk/>
          <pc:sldMk cId="55551621" sldId="471"/>
        </pc:sldMkLst>
        <pc:spChg chg="mod">
          <ac:chgData name="Toon Meijer" userId="44c14196-99be-469e-b101-e5e0c769c3a7" providerId="ADAL" clId="{E2D19CC5-6E25-4E67-8A45-95787BE7462E}" dt="2026-04-13T08:12:42.116" v="18" actId="20577"/>
          <ac:spMkLst>
            <pc:docMk/>
            <pc:sldMk cId="55551621" sldId="471"/>
            <ac:spMk id="11" creationId="{E3E8C0D9-F9BB-104A-E1D8-1430C35493FF}"/>
          </ac:spMkLst>
        </pc:spChg>
      </pc:sldChg>
      <pc:sldChg chg="modSp mod">
        <pc:chgData name="Toon Meijer" userId="44c14196-99be-469e-b101-e5e0c769c3a7" providerId="ADAL" clId="{E2D19CC5-6E25-4E67-8A45-95787BE7462E}" dt="2026-04-13T08:13:22.330" v="20" actId="20577"/>
        <pc:sldMkLst>
          <pc:docMk/>
          <pc:sldMk cId="1511211798" sldId="475"/>
        </pc:sldMkLst>
        <pc:spChg chg="mod">
          <ac:chgData name="Toon Meijer" userId="44c14196-99be-469e-b101-e5e0c769c3a7" providerId="ADAL" clId="{E2D19CC5-6E25-4E67-8A45-95787BE7462E}" dt="2026-04-13T08:13:22.330" v="20" actId="20577"/>
          <ac:spMkLst>
            <pc:docMk/>
            <pc:sldMk cId="1511211798" sldId="475"/>
            <ac:spMk id="4" creationId="{B2C3A71F-6A46-7829-D7AD-60DC9822893C}"/>
          </ac:spMkLst>
        </pc:spChg>
      </pc:sldChg>
      <pc:sldChg chg="modSp mod">
        <pc:chgData name="Toon Meijer" userId="44c14196-99be-469e-b101-e5e0c769c3a7" providerId="ADAL" clId="{E2D19CC5-6E25-4E67-8A45-95787BE7462E}" dt="2026-04-13T08:13:39.139" v="21" actId="20577"/>
        <pc:sldMkLst>
          <pc:docMk/>
          <pc:sldMk cId="472722733" sldId="476"/>
        </pc:sldMkLst>
        <pc:spChg chg="mod">
          <ac:chgData name="Toon Meijer" userId="44c14196-99be-469e-b101-e5e0c769c3a7" providerId="ADAL" clId="{E2D19CC5-6E25-4E67-8A45-95787BE7462E}" dt="2026-04-13T08:13:39.139" v="21" actId="20577"/>
          <ac:spMkLst>
            <pc:docMk/>
            <pc:sldMk cId="472722733" sldId="476"/>
            <ac:spMk id="4" creationId="{9E303A84-EAF7-03A2-90E3-1D687E2C0AA3}"/>
          </ac:spMkLst>
        </pc:spChg>
      </pc:sldChg>
    </pc:docChg>
  </pc:docChgLst>
  <pc:docChgLst>
    <pc:chgData name="Niels Schoffelen" userId="9104f415-74fd-4527-9b92-89393f1ac670" providerId="ADAL" clId="{C8E9661B-42E8-4192-B76D-52EC0671624D}"/>
    <pc:docChg chg="undo custSel addSld delSld modSld sldOrd">
      <pc:chgData name="Niels Schoffelen" userId="9104f415-74fd-4527-9b92-89393f1ac670" providerId="ADAL" clId="{C8E9661B-42E8-4192-B76D-52EC0671624D}" dt="2026-04-13T09:20:45.663" v="3470" actId="47"/>
      <pc:docMkLst>
        <pc:docMk/>
      </pc:docMkLst>
      <pc:sldChg chg="del">
        <pc:chgData name="Niels Schoffelen" userId="9104f415-74fd-4527-9b92-89393f1ac670" providerId="ADAL" clId="{C8E9661B-42E8-4192-B76D-52EC0671624D}" dt="2026-04-13T09:20:45.663" v="3470" actId="47"/>
        <pc:sldMkLst>
          <pc:docMk/>
          <pc:sldMk cId="0" sldId="256"/>
        </pc:sldMkLst>
      </pc:sldChg>
      <pc:sldChg chg="del">
        <pc:chgData name="Niels Schoffelen" userId="9104f415-74fd-4527-9b92-89393f1ac670" providerId="ADAL" clId="{C8E9661B-42E8-4192-B76D-52EC0671624D}" dt="2026-04-13T09:20:45.663" v="3470" actId="47"/>
        <pc:sldMkLst>
          <pc:docMk/>
          <pc:sldMk cId="2456700982" sldId="260"/>
        </pc:sldMkLst>
      </pc:sldChg>
      <pc:sldChg chg="del">
        <pc:chgData name="Niels Schoffelen" userId="9104f415-74fd-4527-9b92-89393f1ac670" providerId="ADAL" clId="{C8E9661B-42E8-4192-B76D-52EC0671624D}" dt="2026-04-13T09:20:45.663" v="3470" actId="47"/>
        <pc:sldMkLst>
          <pc:docMk/>
          <pc:sldMk cId="1653406207" sldId="262"/>
        </pc:sldMkLst>
      </pc:sldChg>
      <pc:sldChg chg="del">
        <pc:chgData name="Niels Schoffelen" userId="9104f415-74fd-4527-9b92-89393f1ac670" providerId="ADAL" clId="{C8E9661B-42E8-4192-B76D-52EC0671624D}" dt="2026-04-13T09:20:45.663" v="3470" actId="47"/>
        <pc:sldMkLst>
          <pc:docMk/>
          <pc:sldMk cId="311493479" sldId="264"/>
        </pc:sldMkLst>
      </pc:sldChg>
      <pc:sldChg chg="del">
        <pc:chgData name="Niels Schoffelen" userId="9104f415-74fd-4527-9b92-89393f1ac670" providerId="ADAL" clId="{C8E9661B-42E8-4192-B76D-52EC0671624D}" dt="2026-04-13T09:20:45.663" v="3470" actId="47"/>
        <pc:sldMkLst>
          <pc:docMk/>
          <pc:sldMk cId="1079455619" sldId="342"/>
        </pc:sldMkLst>
      </pc:sldChg>
      <pc:sldChg chg="del">
        <pc:chgData name="Niels Schoffelen" userId="9104f415-74fd-4527-9b92-89393f1ac670" providerId="ADAL" clId="{C8E9661B-42E8-4192-B76D-52EC0671624D}" dt="2026-04-13T09:20:45.663" v="3470" actId="47"/>
        <pc:sldMkLst>
          <pc:docMk/>
          <pc:sldMk cId="2003812451" sldId="422"/>
        </pc:sldMkLst>
      </pc:sldChg>
      <pc:sldChg chg="del">
        <pc:chgData name="Niels Schoffelen" userId="9104f415-74fd-4527-9b92-89393f1ac670" providerId="ADAL" clId="{C8E9661B-42E8-4192-B76D-52EC0671624D}" dt="2026-04-13T09:20:45.663" v="3470" actId="47"/>
        <pc:sldMkLst>
          <pc:docMk/>
          <pc:sldMk cId="2959019623" sldId="423"/>
        </pc:sldMkLst>
      </pc:sldChg>
      <pc:sldChg chg="del">
        <pc:chgData name="Niels Schoffelen" userId="9104f415-74fd-4527-9b92-89393f1ac670" providerId="ADAL" clId="{C8E9661B-42E8-4192-B76D-52EC0671624D}" dt="2026-04-13T09:20:45.663" v="3470" actId="47"/>
        <pc:sldMkLst>
          <pc:docMk/>
          <pc:sldMk cId="856236477" sldId="424"/>
        </pc:sldMkLst>
      </pc:sldChg>
      <pc:sldChg chg="del">
        <pc:chgData name="Niels Schoffelen" userId="9104f415-74fd-4527-9b92-89393f1ac670" providerId="ADAL" clId="{C8E9661B-42E8-4192-B76D-52EC0671624D}" dt="2026-04-13T09:20:45.663" v="3470" actId="47"/>
        <pc:sldMkLst>
          <pc:docMk/>
          <pc:sldMk cId="578450581" sldId="426"/>
        </pc:sldMkLst>
      </pc:sldChg>
      <pc:sldChg chg="del">
        <pc:chgData name="Niels Schoffelen" userId="9104f415-74fd-4527-9b92-89393f1ac670" providerId="ADAL" clId="{C8E9661B-42E8-4192-B76D-52EC0671624D}" dt="2026-04-13T09:20:45.663" v="3470" actId="47"/>
        <pc:sldMkLst>
          <pc:docMk/>
          <pc:sldMk cId="1042493327" sldId="427"/>
        </pc:sldMkLst>
      </pc:sldChg>
      <pc:sldChg chg="del">
        <pc:chgData name="Niels Schoffelen" userId="9104f415-74fd-4527-9b92-89393f1ac670" providerId="ADAL" clId="{C8E9661B-42E8-4192-B76D-52EC0671624D}" dt="2026-04-13T09:20:45.663" v="3470" actId="47"/>
        <pc:sldMkLst>
          <pc:docMk/>
          <pc:sldMk cId="2858988482" sldId="428"/>
        </pc:sldMkLst>
      </pc:sldChg>
      <pc:sldChg chg="del">
        <pc:chgData name="Niels Schoffelen" userId="9104f415-74fd-4527-9b92-89393f1ac670" providerId="ADAL" clId="{C8E9661B-42E8-4192-B76D-52EC0671624D}" dt="2026-04-13T09:20:45.663" v="3470" actId="47"/>
        <pc:sldMkLst>
          <pc:docMk/>
          <pc:sldMk cId="1867532342" sldId="431"/>
        </pc:sldMkLst>
      </pc:sldChg>
      <pc:sldChg chg="del">
        <pc:chgData name="Niels Schoffelen" userId="9104f415-74fd-4527-9b92-89393f1ac670" providerId="ADAL" clId="{C8E9661B-42E8-4192-B76D-52EC0671624D}" dt="2026-04-13T09:20:45.663" v="3470" actId="47"/>
        <pc:sldMkLst>
          <pc:docMk/>
          <pc:sldMk cId="1431932045" sldId="432"/>
        </pc:sldMkLst>
      </pc:sldChg>
      <pc:sldChg chg="del">
        <pc:chgData name="Niels Schoffelen" userId="9104f415-74fd-4527-9b92-89393f1ac670" providerId="ADAL" clId="{C8E9661B-42E8-4192-B76D-52EC0671624D}" dt="2026-04-13T09:20:45.663" v="3470" actId="47"/>
        <pc:sldMkLst>
          <pc:docMk/>
          <pc:sldMk cId="668129499" sldId="439"/>
        </pc:sldMkLst>
      </pc:sldChg>
      <pc:sldChg chg="del">
        <pc:chgData name="Niels Schoffelen" userId="9104f415-74fd-4527-9b92-89393f1ac670" providerId="ADAL" clId="{C8E9661B-42E8-4192-B76D-52EC0671624D}" dt="2026-04-13T09:20:45.663" v="3470" actId="47"/>
        <pc:sldMkLst>
          <pc:docMk/>
          <pc:sldMk cId="3943352672" sldId="440"/>
        </pc:sldMkLst>
      </pc:sldChg>
      <pc:sldChg chg="addSp delSp modSp mod">
        <pc:chgData name="Niels Schoffelen" userId="9104f415-74fd-4527-9b92-89393f1ac670" providerId="ADAL" clId="{C8E9661B-42E8-4192-B76D-52EC0671624D}" dt="2026-04-12T18:43:49.558" v="1089" actId="113"/>
        <pc:sldMkLst>
          <pc:docMk/>
          <pc:sldMk cId="2595113955" sldId="444"/>
        </pc:sldMkLst>
        <pc:spChg chg="mod">
          <ac:chgData name="Niels Schoffelen" userId="9104f415-74fd-4527-9b92-89393f1ac670" providerId="ADAL" clId="{C8E9661B-42E8-4192-B76D-52EC0671624D}" dt="2026-04-12T18:43:18.458" v="1075" actId="20577"/>
          <ac:spMkLst>
            <pc:docMk/>
            <pc:sldMk cId="2595113955" sldId="444"/>
            <ac:spMk id="2" creationId="{76E1B7D7-8323-FED2-9232-DA85453B4FB7}"/>
          </ac:spMkLst>
        </pc:spChg>
        <pc:spChg chg="mod">
          <ac:chgData name="Niels Schoffelen" userId="9104f415-74fd-4527-9b92-89393f1ac670" providerId="ADAL" clId="{C8E9661B-42E8-4192-B76D-52EC0671624D}" dt="2026-04-12T18:43:49.558" v="1089" actId="113"/>
          <ac:spMkLst>
            <pc:docMk/>
            <pc:sldMk cId="2595113955" sldId="444"/>
            <ac:spMk id="4" creationId="{A15A903B-A9DE-0999-4788-56B8C8F5E2A5}"/>
          </ac:spMkLst>
        </pc:spChg>
        <pc:spChg chg="add mod">
          <ac:chgData name="Niels Schoffelen" userId="9104f415-74fd-4527-9b92-89393f1ac670" providerId="ADAL" clId="{C8E9661B-42E8-4192-B76D-52EC0671624D}" dt="2026-04-11T18:26:30.671" v="128" actId="1076"/>
          <ac:spMkLst>
            <pc:docMk/>
            <pc:sldMk cId="2595113955" sldId="444"/>
            <ac:spMk id="9" creationId="{B06E5A8D-6B4B-6153-33B1-91818E93C045}"/>
          </ac:spMkLst>
        </pc:spChg>
        <pc:picChg chg="add mod">
          <ac:chgData name="Niels Schoffelen" userId="9104f415-74fd-4527-9b92-89393f1ac670" providerId="ADAL" clId="{C8E9661B-42E8-4192-B76D-52EC0671624D}" dt="2026-04-11T18:26:30.671" v="128" actId="1076"/>
          <ac:picMkLst>
            <pc:docMk/>
            <pc:sldMk cId="2595113955" sldId="444"/>
            <ac:picMk id="8" creationId="{171582A8-4A9C-C33E-A1D2-75616DE96FA8}"/>
          </ac:picMkLst>
        </pc:picChg>
      </pc:sldChg>
      <pc:sldChg chg="del">
        <pc:chgData name="Niels Schoffelen" userId="9104f415-74fd-4527-9b92-89393f1ac670" providerId="ADAL" clId="{C8E9661B-42E8-4192-B76D-52EC0671624D}" dt="2026-04-13T09:20:45.663" v="3470" actId="47"/>
        <pc:sldMkLst>
          <pc:docMk/>
          <pc:sldMk cId="1497450166" sldId="445"/>
        </pc:sldMkLst>
      </pc:sldChg>
      <pc:sldChg chg="del">
        <pc:chgData name="Niels Schoffelen" userId="9104f415-74fd-4527-9b92-89393f1ac670" providerId="ADAL" clId="{C8E9661B-42E8-4192-B76D-52EC0671624D}" dt="2026-04-13T09:20:45.663" v="3470" actId="47"/>
        <pc:sldMkLst>
          <pc:docMk/>
          <pc:sldMk cId="2230365122" sldId="446"/>
        </pc:sldMkLst>
      </pc:sldChg>
      <pc:sldChg chg="del">
        <pc:chgData name="Niels Schoffelen" userId="9104f415-74fd-4527-9b92-89393f1ac670" providerId="ADAL" clId="{C8E9661B-42E8-4192-B76D-52EC0671624D}" dt="2026-04-13T09:20:45.663" v="3470" actId="47"/>
        <pc:sldMkLst>
          <pc:docMk/>
          <pc:sldMk cId="4156224734" sldId="447"/>
        </pc:sldMkLst>
      </pc:sldChg>
      <pc:sldChg chg="del">
        <pc:chgData name="Niels Schoffelen" userId="9104f415-74fd-4527-9b92-89393f1ac670" providerId="ADAL" clId="{C8E9661B-42E8-4192-B76D-52EC0671624D}" dt="2026-04-13T09:20:45.663" v="3470" actId="47"/>
        <pc:sldMkLst>
          <pc:docMk/>
          <pc:sldMk cId="2246191752" sldId="448"/>
        </pc:sldMkLst>
      </pc:sldChg>
      <pc:sldChg chg="del">
        <pc:chgData name="Niels Schoffelen" userId="9104f415-74fd-4527-9b92-89393f1ac670" providerId="ADAL" clId="{C8E9661B-42E8-4192-B76D-52EC0671624D}" dt="2026-04-13T09:20:45.663" v="3470" actId="47"/>
        <pc:sldMkLst>
          <pc:docMk/>
          <pc:sldMk cId="1019152666" sldId="449"/>
        </pc:sldMkLst>
      </pc:sldChg>
      <pc:sldChg chg="del">
        <pc:chgData name="Niels Schoffelen" userId="9104f415-74fd-4527-9b92-89393f1ac670" providerId="ADAL" clId="{C8E9661B-42E8-4192-B76D-52EC0671624D}" dt="2026-04-13T09:20:45.663" v="3470" actId="47"/>
        <pc:sldMkLst>
          <pc:docMk/>
          <pc:sldMk cId="1365048252" sldId="450"/>
        </pc:sldMkLst>
      </pc:sldChg>
      <pc:sldChg chg="del">
        <pc:chgData name="Niels Schoffelen" userId="9104f415-74fd-4527-9b92-89393f1ac670" providerId="ADAL" clId="{C8E9661B-42E8-4192-B76D-52EC0671624D}" dt="2026-04-13T09:20:45.663" v="3470" actId="47"/>
        <pc:sldMkLst>
          <pc:docMk/>
          <pc:sldMk cId="976405416" sldId="451"/>
        </pc:sldMkLst>
      </pc:sldChg>
      <pc:sldChg chg="del">
        <pc:chgData name="Niels Schoffelen" userId="9104f415-74fd-4527-9b92-89393f1ac670" providerId="ADAL" clId="{C8E9661B-42E8-4192-B76D-52EC0671624D}" dt="2026-04-13T09:20:45.663" v="3470" actId="47"/>
        <pc:sldMkLst>
          <pc:docMk/>
          <pc:sldMk cId="2878916542" sldId="453"/>
        </pc:sldMkLst>
      </pc:sldChg>
      <pc:sldChg chg="del">
        <pc:chgData name="Niels Schoffelen" userId="9104f415-74fd-4527-9b92-89393f1ac670" providerId="ADAL" clId="{C8E9661B-42E8-4192-B76D-52EC0671624D}" dt="2026-04-13T09:20:45.663" v="3470" actId="47"/>
        <pc:sldMkLst>
          <pc:docMk/>
          <pc:sldMk cId="4102332315" sldId="454"/>
        </pc:sldMkLst>
      </pc:sldChg>
      <pc:sldChg chg="del">
        <pc:chgData name="Niels Schoffelen" userId="9104f415-74fd-4527-9b92-89393f1ac670" providerId="ADAL" clId="{C8E9661B-42E8-4192-B76D-52EC0671624D}" dt="2026-04-13T09:20:45.663" v="3470" actId="47"/>
        <pc:sldMkLst>
          <pc:docMk/>
          <pc:sldMk cId="623299884" sldId="455"/>
        </pc:sldMkLst>
      </pc:sldChg>
      <pc:sldChg chg="del">
        <pc:chgData name="Niels Schoffelen" userId="9104f415-74fd-4527-9b92-89393f1ac670" providerId="ADAL" clId="{C8E9661B-42E8-4192-B76D-52EC0671624D}" dt="2026-04-13T09:20:45.663" v="3470" actId="47"/>
        <pc:sldMkLst>
          <pc:docMk/>
          <pc:sldMk cId="2484225631" sldId="456"/>
        </pc:sldMkLst>
      </pc:sldChg>
      <pc:sldChg chg="addSp delSp modSp add mod">
        <pc:chgData name="Niels Schoffelen" userId="9104f415-74fd-4527-9b92-89393f1ac670" providerId="ADAL" clId="{C8E9661B-42E8-4192-B76D-52EC0671624D}" dt="2026-04-11T18:57:25.975" v="833" actId="14100"/>
        <pc:sldMkLst>
          <pc:docMk/>
          <pc:sldMk cId="1066698086" sldId="457"/>
        </pc:sldMkLst>
        <pc:spChg chg="mod">
          <ac:chgData name="Niels Schoffelen" userId="9104f415-74fd-4527-9b92-89393f1ac670" providerId="ADAL" clId="{C8E9661B-42E8-4192-B76D-52EC0671624D}" dt="2026-04-11T18:57:25.975" v="833" actId="14100"/>
          <ac:spMkLst>
            <pc:docMk/>
            <pc:sldMk cId="1066698086" sldId="457"/>
            <ac:spMk id="2" creationId="{8047A1C9-73DD-D851-E103-2EF09ADB1A66}"/>
          </ac:spMkLst>
        </pc:spChg>
        <pc:spChg chg="mod">
          <ac:chgData name="Niels Schoffelen" userId="9104f415-74fd-4527-9b92-89393f1ac670" providerId="ADAL" clId="{C8E9661B-42E8-4192-B76D-52EC0671624D}" dt="2026-04-11T18:38:55.027" v="454" actId="20577"/>
          <ac:spMkLst>
            <pc:docMk/>
            <pc:sldMk cId="1066698086" sldId="457"/>
            <ac:spMk id="4" creationId="{A5E7E439-DAF7-98B3-798C-160F6B1FAE42}"/>
          </ac:spMkLst>
        </pc:spChg>
        <pc:spChg chg="add mod">
          <ac:chgData name="Niels Schoffelen" userId="9104f415-74fd-4527-9b92-89393f1ac670" providerId="ADAL" clId="{C8E9661B-42E8-4192-B76D-52EC0671624D}" dt="2026-04-11T18:28:27.179" v="196" actId="1076"/>
          <ac:spMkLst>
            <pc:docMk/>
            <pc:sldMk cId="1066698086" sldId="457"/>
            <ac:spMk id="10" creationId="{CA48EBAA-AAA3-018A-54EA-DADD208B4F15}"/>
          </ac:spMkLst>
        </pc:spChg>
        <pc:picChg chg="add mod">
          <ac:chgData name="Niels Schoffelen" userId="9104f415-74fd-4527-9b92-89393f1ac670" providerId="ADAL" clId="{C8E9661B-42E8-4192-B76D-52EC0671624D}" dt="2026-04-11T18:28:15.475" v="195" actId="1076"/>
          <ac:picMkLst>
            <pc:docMk/>
            <pc:sldMk cId="1066698086" sldId="457"/>
            <ac:picMk id="3" creationId="{81C7DE2F-F228-1F7C-995B-1767E87D7722}"/>
          </ac:picMkLst>
        </pc:picChg>
      </pc:sldChg>
      <pc:sldChg chg="addSp delSp modSp new mod modAnim">
        <pc:chgData name="Niels Schoffelen" userId="9104f415-74fd-4527-9b92-89393f1ac670" providerId="ADAL" clId="{C8E9661B-42E8-4192-B76D-52EC0671624D}" dt="2026-04-11T18:53:11.004" v="726" actId="790"/>
        <pc:sldMkLst>
          <pc:docMk/>
          <pc:sldMk cId="2642390143" sldId="458"/>
        </pc:sldMkLst>
        <pc:spChg chg="mod">
          <ac:chgData name="Niels Schoffelen" userId="9104f415-74fd-4527-9b92-89393f1ac670" providerId="ADAL" clId="{C8E9661B-42E8-4192-B76D-52EC0671624D}" dt="2026-04-11T18:53:11.004" v="726" actId="790"/>
          <ac:spMkLst>
            <pc:docMk/>
            <pc:sldMk cId="2642390143" sldId="458"/>
            <ac:spMk id="2" creationId="{D676EF0A-AAEE-2D4F-2ACE-913A3EC214E5}"/>
          </ac:spMkLst>
        </pc:spChg>
        <pc:spChg chg="add mod">
          <ac:chgData name="Niels Schoffelen" userId="9104f415-74fd-4527-9b92-89393f1ac670" providerId="ADAL" clId="{C8E9661B-42E8-4192-B76D-52EC0671624D}" dt="2026-04-11T18:47:09.677" v="622"/>
          <ac:spMkLst>
            <pc:docMk/>
            <pc:sldMk cId="2642390143" sldId="458"/>
            <ac:spMk id="5" creationId="{8D49F074-079E-CAEF-CAE8-B8F1404C3DB9}"/>
          </ac:spMkLst>
        </pc:spChg>
        <pc:spChg chg="add mod">
          <ac:chgData name="Niels Schoffelen" userId="9104f415-74fd-4527-9b92-89393f1ac670" providerId="ADAL" clId="{C8E9661B-42E8-4192-B76D-52EC0671624D}" dt="2026-04-11T18:52:25.407" v="678" actId="207"/>
          <ac:spMkLst>
            <pc:docMk/>
            <pc:sldMk cId="2642390143" sldId="458"/>
            <ac:spMk id="6" creationId="{C673B960-D869-2046-39C4-A13A22F370DE}"/>
          </ac:spMkLst>
        </pc:spChg>
        <pc:spChg chg="add mod">
          <ac:chgData name="Niels Schoffelen" userId="9104f415-74fd-4527-9b92-89393f1ac670" providerId="ADAL" clId="{C8E9661B-42E8-4192-B76D-52EC0671624D}" dt="2026-04-11T18:52:19" v="676" actId="207"/>
          <ac:spMkLst>
            <pc:docMk/>
            <pc:sldMk cId="2642390143" sldId="458"/>
            <ac:spMk id="7" creationId="{E8567A2E-C9EF-4E9A-785B-15E8E062A793}"/>
          </ac:spMkLst>
        </pc:spChg>
        <pc:spChg chg="add mod">
          <ac:chgData name="Niels Schoffelen" userId="9104f415-74fd-4527-9b92-89393f1ac670" providerId="ADAL" clId="{C8E9661B-42E8-4192-B76D-52EC0671624D}" dt="2026-04-11T18:52:22.045" v="677" actId="207"/>
          <ac:spMkLst>
            <pc:docMk/>
            <pc:sldMk cId="2642390143" sldId="458"/>
            <ac:spMk id="8" creationId="{71E3A9EB-FC9A-4E13-2BE5-858817810D62}"/>
          </ac:spMkLst>
        </pc:spChg>
        <pc:spChg chg="add mod">
          <ac:chgData name="Niels Schoffelen" userId="9104f415-74fd-4527-9b92-89393f1ac670" providerId="ADAL" clId="{C8E9661B-42E8-4192-B76D-52EC0671624D}" dt="2026-04-11T18:52:05.260" v="675" actId="14100"/>
          <ac:spMkLst>
            <pc:docMk/>
            <pc:sldMk cId="2642390143" sldId="458"/>
            <ac:spMk id="9" creationId="{BE7CE5AA-BA50-5038-639F-A7660D19EDE2}"/>
          </ac:spMkLst>
        </pc:spChg>
        <pc:spChg chg="add mod">
          <ac:chgData name="Niels Schoffelen" userId="9104f415-74fd-4527-9b92-89393f1ac670" providerId="ADAL" clId="{C8E9661B-42E8-4192-B76D-52EC0671624D}" dt="2026-04-11T18:51:59.339" v="674" actId="14100"/>
          <ac:spMkLst>
            <pc:docMk/>
            <pc:sldMk cId="2642390143" sldId="458"/>
            <ac:spMk id="10" creationId="{EE0C6570-9E34-EEFD-6C1D-344AE2F63BDF}"/>
          </ac:spMkLst>
        </pc:spChg>
      </pc:sldChg>
      <pc:sldChg chg="addSp delSp modSp add mod ord">
        <pc:chgData name="Niels Schoffelen" userId="9104f415-74fd-4527-9b92-89393f1ac670" providerId="ADAL" clId="{C8E9661B-42E8-4192-B76D-52EC0671624D}" dt="2026-04-12T19:00:31.758" v="1206"/>
        <pc:sldMkLst>
          <pc:docMk/>
          <pc:sldMk cId="1431754221" sldId="459"/>
        </pc:sldMkLst>
        <pc:spChg chg="mod">
          <ac:chgData name="Niels Schoffelen" userId="9104f415-74fd-4527-9b92-89393f1ac670" providerId="ADAL" clId="{C8E9661B-42E8-4192-B76D-52EC0671624D}" dt="2026-04-11T18:58:02.984" v="889" actId="14100"/>
          <ac:spMkLst>
            <pc:docMk/>
            <pc:sldMk cId="1431754221" sldId="459"/>
            <ac:spMk id="2" creationId="{5F4FE3C1-205C-0FFB-D214-514C0CF0D2B0}"/>
          </ac:spMkLst>
        </pc:spChg>
        <pc:spChg chg="mod">
          <ac:chgData name="Niels Schoffelen" userId="9104f415-74fd-4527-9b92-89393f1ac670" providerId="ADAL" clId="{C8E9661B-42E8-4192-B76D-52EC0671624D}" dt="2026-04-11T18:37:38.924" v="447" actId="20577"/>
          <ac:spMkLst>
            <pc:docMk/>
            <pc:sldMk cId="1431754221" sldId="459"/>
            <ac:spMk id="4" creationId="{81CB26DB-B28D-13C5-7BC0-556A9F28D972}"/>
          </ac:spMkLst>
        </pc:spChg>
        <pc:spChg chg="add mod">
          <ac:chgData name="Niels Schoffelen" userId="9104f415-74fd-4527-9b92-89393f1ac670" providerId="ADAL" clId="{C8E9661B-42E8-4192-B76D-52EC0671624D}" dt="2026-04-11T18:35:38.373" v="319" actId="1076"/>
          <ac:spMkLst>
            <pc:docMk/>
            <pc:sldMk cId="1431754221" sldId="459"/>
            <ac:spMk id="11" creationId="{3A7995B1-FA3F-4A65-0C14-D0B6FEE7099A}"/>
          </ac:spMkLst>
        </pc:spChg>
        <pc:picChg chg="add mod">
          <ac:chgData name="Niels Schoffelen" userId="9104f415-74fd-4527-9b92-89393f1ac670" providerId="ADAL" clId="{C8E9661B-42E8-4192-B76D-52EC0671624D}" dt="2026-04-11T18:35:18.600" v="316" actId="14100"/>
          <ac:picMkLst>
            <pc:docMk/>
            <pc:sldMk cId="1431754221" sldId="459"/>
            <ac:picMk id="8" creationId="{E95D3427-E50D-8BAF-F216-B20503844111}"/>
          </ac:picMkLst>
        </pc:picChg>
      </pc:sldChg>
      <pc:sldChg chg="addSp delSp modSp add mod ord">
        <pc:chgData name="Niels Schoffelen" userId="9104f415-74fd-4527-9b92-89393f1ac670" providerId="ADAL" clId="{C8E9661B-42E8-4192-B76D-52EC0671624D}" dt="2026-04-12T19:01:51.062" v="1416" actId="20577"/>
        <pc:sldMkLst>
          <pc:docMk/>
          <pc:sldMk cId="1280233700" sldId="460"/>
        </pc:sldMkLst>
        <pc:spChg chg="mod">
          <ac:chgData name="Niels Schoffelen" userId="9104f415-74fd-4527-9b92-89393f1ac670" providerId="ADAL" clId="{C8E9661B-42E8-4192-B76D-52EC0671624D}" dt="2026-04-12T19:01:51.062" v="1416" actId="20577"/>
          <ac:spMkLst>
            <pc:docMk/>
            <pc:sldMk cId="1280233700" sldId="460"/>
            <ac:spMk id="2" creationId="{6346D9C4-D59E-0E20-2B47-EFC3AB587076}"/>
          </ac:spMkLst>
        </pc:spChg>
        <pc:spChg chg="add">
          <ac:chgData name="Niels Schoffelen" userId="9104f415-74fd-4527-9b92-89393f1ac670" providerId="ADAL" clId="{C8E9661B-42E8-4192-B76D-52EC0671624D}" dt="2026-04-12T18:48:01.151" v="1092"/>
          <ac:spMkLst>
            <pc:docMk/>
            <pc:sldMk cId="1280233700" sldId="460"/>
            <ac:spMk id="3" creationId="{E7FE579D-8CF8-ADBC-BAB8-C72E99989FE0}"/>
          </ac:spMkLst>
        </pc:spChg>
        <pc:spChg chg="del mod">
          <ac:chgData name="Niels Schoffelen" userId="9104f415-74fd-4527-9b92-89393f1ac670" providerId="ADAL" clId="{C8E9661B-42E8-4192-B76D-52EC0671624D}" dt="2026-04-12T18:54:11.739" v="1130" actId="478"/>
          <ac:spMkLst>
            <pc:docMk/>
            <pc:sldMk cId="1280233700" sldId="460"/>
            <ac:spMk id="4" creationId="{023470FF-4579-8199-6910-976821342157}"/>
          </ac:spMkLst>
        </pc:spChg>
        <pc:spChg chg="add">
          <ac:chgData name="Niels Schoffelen" userId="9104f415-74fd-4527-9b92-89393f1ac670" providerId="ADAL" clId="{C8E9661B-42E8-4192-B76D-52EC0671624D}" dt="2026-04-12T18:48:11.441" v="1093"/>
          <ac:spMkLst>
            <pc:docMk/>
            <pc:sldMk cId="1280233700" sldId="460"/>
            <ac:spMk id="8" creationId="{3796AD80-5C6B-BCC2-E240-A15DCD478990}"/>
          </ac:spMkLst>
        </pc:spChg>
        <pc:spChg chg="del mod">
          <ac:chgData name="Niels Schoffelen" userId="9104f415-74fd-4527-9b92-89393f1ac670" providerId="ADAL" clId="{C8E9661B-42E8-4192-B76D-52EC0671624D}" dt="2026-04-12T18:53:42.472" v="1104" actId="478"/>
          <ac:spMkLst>
            <pc:docMk/>
            <pc:sldMk cId="1280233700" sldId="460"/>
            <ac:spMk id="10" creationId="{03A78A92-018E-9789-DF65-54A71E6E7778}"/>
          </ac:spMkLst>
        </pc:spChg>
        <pc:spChg chg="add mod">
          <ac:chgData name="Niels Schoffelen" userId="9104f415-74fd-4527-9b92-89393f1ac670" providerId="ADAL" clId="{C8E9661B-42E8-4192-B76D-52EC0671624D}" dt="2026-04-12T18:59:49.299" v="1191" actId="1076"/>
          <ac:spMkLst>
            <pc:docMk/>
            <pc:sldMk cId="1280233700" sldId="460"/>
            <ac:spMk id="11" creationId="{D34E8AE9-3E4A-C5E6-4121-90CD2155C36A}"/>
          </ac:spMkLst>
        </pc:spChg>
        <pc:spChg chg="add del mod">
          <ac:chgData name="Niels Schoffelen" userId="9104f415-74fd-4527-9b92-89393f1ac670" providerId="ADAL" clId="{C8E9661B-42E8-4192-B76D-52EC0671624D}" dt="2026-04-12T18:54:15.847" v="1131" actId="478"/>
          <ac:spMkLst>
            <pc:docMk/>
            <pc:sldMk cId="1280233700" sldId="460"/>
            <ac:spMk id="12" creationId="{7E5AD963-59C6-997D-4B7A-98883708E3F4}"/>
          </ac:spMkLst>
        </pc:spChg>
        <pc:spChg chg="add mod">
          <ac:chgData name="Niels Schoffelen" userId="9104f415-74fd-4527-9b92-89393f1ac670" providerId="ADAL" clId="{C8E9661B-42E8-4192-B76D-52EC0671624D}" dt="2026-04-12T18:59:53.844" v="1192" actId="1076"/>
          <ac:spMkLst>
            <pc:docMk/>
            <pc:sldMk cId="1280233700" sldId="460"/>
            <ac:spMk id="13" creationId="{4E8CD42B-0E9D-323F-4F6C-3AFD3EBAD49A}"/>
          </ac:spMkLst>
        </pc:spChg>
        <pc:spChg chg="add mod">
          <ac:chgData name="Niels Schoffelen" userId="9104f415-74fd-4527-9b92-89393f1ac670" providerId="ADAL" clId="{C8E9661B-42E8-4192-B76D-52EC0671624D}" dt="2026-04-12T19:00:12.287" v="1204" actId="20577"/>
          <ac:spMkLst>
            <pc:docMk/>
            <pc:sldMk cId="1280233700" sldId="460"/>
            <ac:spMk id="14" creationId="{4044D3D3-F0D3-BC87-6110-D6A0F765AE14}"/>
          </ac:spMkLst>
        </pc:spChg>
        <pc:picChg chg="add mod">
          <ac:chgData name="Niels Schoffelen" userId="9104f415-74fd-4527-9b92-89393f1ac670" providerId="ADAL" clId="{C8E9661B-42E8-4192-B76D-52EC0671624D}" dt="2026-04-12T18:59:41.299" v="1189" actId="1076"/>
          <ac:picMkLst>
            <pc:docMk/>
            <pc:sldMk cId="1280233700" sldId="460"/>
            <ac:picMk id="1030" creationId="{34C32113-2824-2853-5204-0A9222B42B2B}"/>
          </ac:picMkLst>
        </pc:picChg>
        <pc:picChg chg="add mod">
          <ac:chgData name="Niels Schoffelen" userId="9104f415-74fd-4527-9b92-89393f1ac670" providerId="ADAL" clId="{C8E9661B-42E8-4192-B76D-52EC0671624D}" dt="2026-04-12T18:59:33.693" v="1186" actId="14100"/>
          <ac:picMkLst>
            <pc:docMk/>
            <pc:sldMk cId="1280233700" sldId="460"/>
            <ac:picMk id="1032" creationId="{A0A35944-448F-6889-C1F8-9415A3BD641E}"/>
          </ac:picMkLst>
        </pc:picChg>
        <pc:picChg chg="add mod">
          <ac:chgData name="Niels Schoffelen" userId="9104f415-74fd-4527-9b92-89393f1ac670" providerId="ADAL" clId="{C8E9661B-42E8-4192-B76D-52EC0671624D}" dt="2026-04-12T18:59:36.130" v="1187" actId="14100"/>
          <ac:picMkLst>
            <pc:docMk/>
            <pc:sldMk cId="1280233700" sldId="460"/>
            <ac:picMk id="1034" creationId="{A90A2F27-A0E4-7B68-5D25-FDC3D6C33E5F}"/>
          </ac:picMkLst>
        </pc:picChg>
      </pc:sldChg>
      <pc:sldChg chg="addSp delSp modSp add mod">
        <pc:chgData name="Niels Schoffelen" userId="9104f415-74fd-4527-9b92-89393f1ac670" providerId="ADAL" clId="{C8E9661B-42E8-4192-B76D-52EC0671624D}" dt="2026-04-12T19:03:48.846" v="1444" actId="478"/>
        <pc:sldMkLst>
          <pc:docMk/>
          <pc:sldMk cId="2112191476" sldId="461"/>
        </pc:sldMkLst>
        <pc:spChg chg="mod">
          <ac:chgData name="Niels Schoffelen" userId="9104f415-74fd-4527-9b92-89393f1ac670" providerId="ADAL" clId="{C8E9661B-42E8-4192-B76D-52EC0671624D}" dt="2026-04-12T19:02:12.759" v="1436" actId="20577"/>
          <ac:spMkLst>
            <pc:docMk/>
            <pc:sldMk cId="2112191476" sldId="461"/>
            <ac:spMk id="2" creationId="{371DB021-A991-CFE3-82CA-87198FD696EA}"/>
          </ac:spMkLst>
        </pc:spChg>
        <pc:spChg chg="del mod">
          <ac:chgData name="Niels Schoffelen" userId="9104f415-74fd-4527-9b92-89393f1ac670" providerId="ADAL" clId="{C8E9661B-42E8-4192-B76D-52EC0671624D}" dt="2026-04-12T19:03:48.846" v="1444" actId="478"/>
          <ac:spMkLst>
            <pc:docMk/>
            <pc:sldMk cId="2112191476" sldId="461"/>
            <ac:spMk id="9" creationId="{85612D45-CB23-0E00-1213-0354B612EFAF}"/>
          </ac:spMkLst>
        </pc:spChg>
        <pc:spChg chg="del mod">
          <ac:chgData name="Niels Schoffelen" userId="9104f415-74fd-4527-9b92-89393f1ac670" providerId="ADAL" clId="{C8E9661B-42E8-4192-B76D-52EC0671624D}" dt="2026-04-12T19:03:47.851" v="1443" actId="478"/>
          <ac:spMkLst>
            <pc:docMk/>
            <pc:sldMk cId="2112191476" sldId="461"/>
            <ac:spMk id="10" creationId="{C3590531-040C-6833-97B7-9F317D12B985}"/>
          </ac:spMkLst>
        </pc:spChg>
        <pc:spChg chg="add mod">
          <ac:chgData name="Niels Schoffelen" userId="9104f415-74fd-4527-9b92-89393f1ac670" providerId="ADAL" clId="{C8E9661B-42E8-4192-B76D-52EC0671624D}" dt="2026-04-12T19:03:43.434" v="1442" actId="1076"/>
          <ac:spMkLst>
            <pc:docMk/>
            <pc:sldMk cId="2112191476" sldId="461"/>
            <ac:spMk id="20" creationId="{83182A89-023A-F47E-1CF5-58B69D0F5321}"/>
          </ac:spMkLst>
        </pc:spChg>
        <pc:spChg chg="add mod">
          <ac:chgData name="Niels Schoffelen" userId="9104f415-74fd-4527-9b92-89393f1ac670" providerId="ADAL" clId="{C8E9661B-42E8-4192-B76D-52EC0671624D}" dt="2026-04-11T18:43:12.581" v="569" actId="1076"/>
          <ac:spMkLst>
            <pc:docMk/>
            <pc:sldMk cId="2112191476" sldId="461"/>
            <ac:spMk id="22" creationId="{F1FDC50A-E705-5B03-EB93-A7CDD0D307B2}"/>
          </ac:spMkLst>
        </pc:spChg>
        <pc:picChg chg="add mod">
          <ac:chgData name="Niels Schoffelen" userId="9104f415-74fd-4527-9b92-89393f1ac670" providerId="ADAL" clId="{C8E9661B-42E8-4192-B76D-52EC0671624D}" dt="2026-04-12T19:03:43.434" v="1442" actId="1076"/>
          <ac:picMkLst>
            <pc:docMk/>
            <pc:sldMk cId="2112191476" sldId="461"/>
            <ac:picMk id="17" creationId="{34804ACC-6376-DC38-F749-1511B753F41B}"/>
          </ac:picMkLst>
        </pc:picChg>
        <pc:picChg chg="add mod">
          <ac:chgData name="Niels Schoffelen" userId="9104f415-74fd-4527-9b92-89393f1ac670" providerId="ADAL" clId="{C8E9661B-42E8-4192-B76D-52EC0671624D}" dt="2026-04-12T19:03:43.434" v="1442" actId="1076"/>
          <ac:picMkLst>
            <pc:docMk/>
            <pc:sldMk cId="2112191476" sldId="461"/>
            <ac:picMk id="18" creationId="{6F3611E7-7032-0F91-27BC-DA14953C005E}"/>
          </ac:picMkLst>
        </pc:picChg>
        <pc:picChg chg="add mod">
          <ac:chgData name="Niels Schoffelen" userId="9104f415-74fd-4527-9b92-89393f1ac670" providerId="ADAL" clId="{C8E9661B-42E8-4192-B76D-52EC0671624D}" dt="2026-04-12T19:03:43.434" v="1442" actId="1076"/>
          <ac:picMkLst>
            <pc:docMk/>
            <pc:sldMk cId="2112191476" sldId="461"/>
            <ac:picMk id="19" creationId="{6C06F773-F2CB-1C3D-8B2A-B80F713F1AF0}"/>
          </ac:picMkLst>
        </pc:picChg>
        <pc:picChg chg="add mod">
          <ac:chgData name="Niels Schoffelen" userId="9104f415-74fd-4527-9b92-89393f1ac670" providerId="ADAL" clId="{C8E9661B-42E8-4192-B76D-52EC0671624D}" dt="2026-04-12T19:03:31.249" v="1441" actId="1076"/>
          <ac:picMkLst>
            <pc:docMk/>
            <pc:sldMk cId="2112191476" sldId="461"/>
            <ac:picMk id="2050" creationId="{1BD9605A-ADED-07B9-A68A-03C4CBD637B6}"/>
          </ac:picMkLst>
        </pc:picChg>
      </pc:sldChg>
      <pc:sldChg chg="modSp add mod">
        <pc:chgData name="Niels Schoffelen" userId="9104f415-74fd-4527-9b92-89393f1ac670" providerId="ADAL" clId="{C8E9661B-42E8-4192-B76D-52EC0671624D}" dt="2026-04-12T18:42:58.036" v="1039" actId="20577"/>
        <pc:sldMkLst>
          <pc:docMk/>
          <pc:sldMk cId="429196086" sldId="462"/>
        </pc:sldMkLst>
        <pc:spChg chg="mod">
          <ac:chgData name="Niels Schoffelen" userId="9104f415-74fd-4527-9b92-89393f1ac670" providerId="ADAL" clId="{C8E9661B-42E8-4192-B76D-52EC0671624D}" dt="2026-04-12T18:42:58.036" v="1039" actId="20577"/>
          <ac:spMkLst>
            <pc:docMk/>
            <pc:sldMk cId="429196086" sldId="462"/>
            <ac:spMk id="6" creationId="{06B9DB3F-E0D4-BC9A-B079-9EF1CC06F652}"/>
          </ac:spMkLst>
        </pc:spChg>
      </pc:sldChg>
      <pc:sldChg chg="addSp delSp modSp new mod">
        <pc:chgData name="Niels Schoffelen" userId="9104f415-74fd-4527-9b92-89393f1ac670" providerId="ADAL" clId="{C8E9661B-42E8-4192-B76D-52EC0671624D}" dt="2026-04-12T19:18:40.614" v="1615" actId="14100"/>
        <pc:sldMkLst>
          <pc:docMk/>
          <pc:sldMk cId="820125312" sldId="463"/>
        </pc:sldMkLst>
        <pc:spChg chg="mod">
          <ac:chgData name="Niels Schoffelen" userId="9104f415-74fd-4527-9b92-89393f1ac670" providerId="ADAL" clId="{C8E9661B-42E8-4192-B76D-52EC0671624D}" dt="2026-04-12T19:15:04.992" v="1509" actId="20577"/>
          <ac:spMkLst>
            <pc:docMk/>
            <pc:sldMk cId="820125312" sldId="463"/>
            <ac:spMk id="2" creationId="{C9FED4F6-1325-02C3-ED51-D1E0FFED1237}"/>
          </ac:spMkLst>
        </pc:spChg>
        <pc:spChg chg="del">
          <ac:chgData name="Niels Schoffelen" userId="9104f415-74fd-4527-9b92-89393f1ac670" providerId="ADAL" clId="{C8E9661B-42E8-4192-B76D-52EC0671624D}" dt="2026-04-12T19:06:17.729" v="1490" actId="478"/>
          <ac:spMkLst>
            <pc:docMk/>
            <pc:sldMk cId="820125312" sldId="463"/>
            <ac:spMk id="3" creationId="{7DE50275-DEEF-157A-4BF0-E5CC6116220A}"/>
          </ac:spMkLst>
        </pc:spChg>
        <pc:spChg chg="mod">
          <ac:chgData name="Niels Schoffelen" userId="9104f415-74fd-4527-9b92-89393f1ac670" providerId="ADAL" clId="{C8E9661B-42E8-4192-B76D-52EC0671624D}" dt="2026-04-12T19:08:21.261" v="1505" actId="14100"/>
          <ac:spMkLst>
            <pc:docMk/>
            <pc:sldMk cId="820125312" sldId="463"/>
            <ac:spMk id="4" creationId="{60ED811A-BC00-E91B-3D2A-BCEF0F9A5689}"/>
          </ac:spMkLst>
        </pc:spChg>
        <pc:spChg chg="add mod">
          <ac:chgData name="Niels Schoffelen" userId="9104f415-74fd-4527-9b92-89393f1ac670" providerId="ADAL" clId="{C8E9661B-42E8-4192-B76D-52EC0671624D}" dt="2026-04-12T19:05:50.087" v="1485"/>
          <ac:spMkLst>
            <pc:docMk/>
            <pc:sldMk cId="820125312" sldId="463"/>
            <ac:spMk id="5" creationId="{E5B13488-21E5-AF8F-2F37-FBE3BF8B633E}"/>
          </ac:spMkLst>
        </pc:spChg>
        <pc:spChg chg="add mod">
          <ac:chgData name="Niels Schoffelen" userId="9104f415-74fd-4527-9b92-89393f1ac670" providerId="ADAL" clId="{C8E9661B-42E8-4192-B76D-52EC0671624D}" dt="2026-04-12T19:06:04.171" v="1489" actId="1076"/>
          <ac:spMkLst>
            <pc:docMk/>
            <pc:sldMk cId="820125312" sldId="463"/>
            <ac:spMk id="6" creationId="{7844EC4C-CAE2-C2A1-8076-42C8E31298A2}"/>
          </ac:spMkLst>
        </pc:spChg>
        <pc:spChg chg="add mod">
          <ac:chgData name="Niels Schoffelen" userId="9104f415-74fd-4527-9b92-89393f1ac670" providerId="ADAL" clId="{C8E9661B-42E8-4192-B76D-52EC0671624D}" dt="2026-04-12T19:06:49.444" v="1496" actId="1076"/>
          <ac:spMkLst>
            <pc:docMk/>
            <pc:sldMk cId="820125312" sldId="463"/>
            <ac:spMk id="7" creationId="{331E027E-3F29-7FE3-CB6A-4329D7EDF5E9}"/>
          </ac:spMkLst>
        </pc:spChg>
        <pc:spChg chg="add mod">
          <ac:chgData name="Niels Schoffelen" userId="9104f415-74fd-4527-9b92-89393f1ac670" providerId="ADAL" clId="{C8E9661B-42E8-4192-B76D-52EC0671624D}" dt="2026-04-12T19:07:31.467" v="1501" actId="1076"/>
          <ac:spMkLst>
            <pc:docMk/>
            <pc:sldMk cId="820125312" sldId="463"/>
            <ac:spMk id="9" creationId="{5BB3BCF8-EC74-908D-3145-F7C7BCB4AEA7}"/>
          </ac:spMkLst>
        </pc:spChg>
        <pc:picChg chg="add mod">
          <ac:chgData name="Niels Schoffelen" userId="9104f415-74fd-4527-9b92-89393f1ac670" providerId="ADAL" clId="{C8E9661B-42E8-4192-B76D-52EC0671624D}" dt="2026-04-12T19:18:40.614" v="1615" actId="14100"/>
          <ac:picMkLst>
            <pc:docMk/>
            <pc:sldMk cId="820125312" sldId="463"/>
            <ac:picMk id="8" creationId="{A767EF0D-81E6-D92B-5440-CFF1AD341EA1}"/>
          </ac:picMkLst>
        </pc:picChg>
      </pc:sldChg>
      <pc:sldChg chg="addSp delSp modSp new mod">
        <pc:chgData name="Niels Schoffelen" userId="9104f415-74fd-4527-9b92-89393f1ac670" providerId="ADAL" clId="{C8E9661B-42E8-4192-B76D-52EC0671624D}" dt="2026-04-13T07:26:09.886" v="2524" actId="20577"/>
        <pc:sldMkLst>
          <pc:docMk/>
          <pc:sldMk cId="1212211176" sldId="464"/>
        </pc:sldMkLst>
        <pc:spChg chg="mod">
          <ac:chgData name="Niels Schoffelen" userId="9104f415-74fd-4527-9b92-89393f1ac670" providerId="ADAL" clId="{C8E9661B-42E8-4192-B76D-52EC0671624D}" dt="2026-04-12T19:15:25.641" v="1559" actId="20577"/>
          <ac:spMkLst>
            <pc:docMk/>
            <pc:sldMk cId="1212211176" sldId="464"/>
            <ac:spMk id="2" creationId="{173D5E3E-3C25-0584-937A-D066EF4CACC9}"/>
          </ac:spMkLst>
        </pc:spChg>
        <pc:spChg chg="del">
          <ac:chgData name="Niels Schoffelen" userId="9104f415-74fd-4527-9b92-89393f1ac670" providerId="ADAL" clId="{C8E9661B-42E8-4192-B76D-52EC0671624D}" dt="2026-04-12T19:18:15.815" v="1613" actId="478"/>
          <ac:spMkLst>
            <pc:docMk/>
            <pc:sldMk cId="1212211176" sldId="464"/>
            <ac:spMk id="3" creationId="{385BC54A-070F-1D04-2F16-5A944F64E9CF}"/>
          </ac:spMkLst>
        </pc:spChg>
        <pc:spChg chg="mod">
          <ac:chgData name="Niels Schoffelen" userId="9104f415-74fd-4527-9b92-89393f1ac670" providerId="ADAL" clId="{C8E9661B-42E8-4192-B76D-52EC0671624D}" dt="2026-04-13T07:26:09.886" v="2524" actId="20577"/>
          <ac:spMkLst>
            <pc:docMk/>
            <pc:sldMk cId="1212211176" sldId="464"/>
            <ac:spMk id="4" creationId="{C469BF75-0D0D-2699-5C4B-8BCDF61A3CAD}"/>
          </ac:spMkLst>
        </pc:spChg>
        <pc:spChg chg="add del">
          <ac:chgData name="Niels Schoffelen" userId="9104f415-74fd-4527-9b92-89393f1ac670" providerId="ADAL" clId="{C8E9661B-42E8-4192-B76D-52EC0671624D}" dt="2026-04-12T19:24:06.870" v="1671" actId="22"/>
          <ac:spMkLst>
            <pc:docMk/>
            <pc:sldMk cId="1212211176" sldId="464"/>
            <ac:spMk id="8" creationId="{E21AE282-8E82-F148-DEF5-1ED3F8693241}"/>
          </ac:spMkLst>
        </pc:spChg>
        <pc:spChg chg="add mod">
          <ac:chgData name="Niels Schoffelen" userId="9104f415-74fd-4527-9b92-89393f1ac670" providerId="ADAL" clId="{C8E9661B-42E8-4192-B76D-52EC0671624D}" dt="2026-04-12T19:24:40.089" v="1679" actId="1076"/>
          <ac:spMkLst>
            <pc:docMk/>
            <pc:sldMk cId="1212211176" sldId="464"/>
            <ac:spMk id="10" creationId="{46562F9E-41BC-801D-D251-56CE9C462050}"/>
          </ac:spMkLst>
        </pc:spChg>
        <pc:picChg chg="add del mod">
          <ac:chgData name="Niels Schoffelen" userId="9104f415-74fd-4527-9b92-89393f1ac670" providerId="ADAL" clId="{C8E9661B-42E8-4192-B76D-52EC0671624D}" dt="2026-04-12T19:20:02.845" v="1620" actId="478"/>
          <ac:picMkLst>
            <pc:docMk/>
            <pc:sldMk cId="1212211176" sldId="464"/>
            <ac:picMk id="5" creationId="{407DB6E8-F722-25BC-C1F2-9F31AFE93D28}"/>
          </ac:picMkLst>
        </pc:picChg>
        <pc:picChg chg="add mod">
          <ac:chgData name="Niels Schoffelen" userId="9104f415-74fd-4527-9b92-89393f1ac670" providerId="ADAL" clId="{C8E9661B-42E8-4192-B76D-52EC0671624D}" dt="2026-04-12T19:20:27.606" v="1628" actId="14100"/>
          <ac:picMkLst>
            <pc:docMk/>
            <pc:sldMk cId="1212211176" sldId="464"/>
            <ac:picMk id="6" creationId="{98E26FEC-8C6A-1BB7-31E8-BDD1799F643E}"/>
          </ac:picMkLst>
        </pc:picChg>
      </pc:sldChg>
      <pc:sldChg chg="add del">
        <pc:chgData name="Niels Schoffelen" userId="9104f415-74fd-4527-9b92-89393f1ac670" providerId="ADAL" clId="{C8E9661B-42E8-4192-B76D-52EC0671624D}" dt="2026-04-12T18:47:51.457" v="1091"/>
        <pc:sldMkLst>
          <pc:docMk/>
          <pc:sldMk cId="3560193256" sldId="464"/>
        </pc:sldMkLst>
      </pc:sldChg>
      <pc:sldChg chg="addSp delSp modSp new mod">
        <pc:chgData name="Niels Schoffelen" userId="9104f415-74fd-4527-9b92-89393f1ac670" providerId="ADAL" clId="{C8E9661B-42E8-4192-B76D-52EC0671624D}" dt="2026-04-13T06:33:19.661" v="1753" actId="478"/>
        <pc:sldMkLst>
          <pc:docMk/>
          <pc:sldMk cId="2466767816" sldId="465"/>
        </pc:sldMkLst>
        <pc:spChg chg="mod">
          <ac:chgData name="Niels Schoffelen" userId="9104f415-74fd-4527-9b92-89393f1ac670" providerId="ADAL" clId="{C8E9661B-42E8-4192-B76D-52EC0671624D}" dt="2026-04-12T19:31:45.226" v="1704" actId="14100"/>
          <ac:spMkLst>
            <pc:docMk/>
            <pc:sldMk cId="2466767816" sldId="465"/>
            <ac:spMk id="2" creationId="{3BB557C1-83CB-FF76-0F2A-B57FD4CA8019}"/>
          </ac:spMkLst>
        </pc:spChg>
        <pc:spChg chg="del">
          <ac:chgData name="Niels Schoffelen" userId="9104f415-74fd-4527-9b92-89393f1ac670" providerId="ADAL" clId="{C8E9661B-42E8-4192-B76D-52EC0671624D}" dt="2026-04-12T19:29:06.069" v="1686" actId="478"/>
          <ac:spMkLst>
            <pc:docMk/>
            <pc:sldMk cId="2466767816" sldId="465"/>
            <ac:spMk id="3" creationId="{3F88B7AF-BA9A-1F8A-D29E-6D463E39FD29}"/>
          </ac:spMkLst>
        </pc:spChg>
        <pc:spChg chg="del">
          <ac:chgData name="Niels Schoffelen" userId="9104f415-74fd-4527-9b92-89393f1ac670" providerId="ADAL" clId="{C8E9661B-42E8-4192-B76D-52EC0671624D}" dt="2026-04-12T19:29:07.615" v="1687" actId="478"/>
          <ac:spMkLst>
            <pc:docMk/>
            <pc:sldMk cId="2466767816" sldId="465"/>
            <ac:spMk id="4" creationId="{AB6497E4-9ADB-2213-FD3D-E4DDEA140D64}"/>
          </ac:spMkLst>
        </pc:spChg>
        <pc:spChg chg="add del mod">
          <ac:chgData name="Niels Schoffelen" userId="9104f415-74fd-4527-9b92-89393f1ac670" providerId="ADAL" clId="{C8E9661B-42E8-4192-B76D-52EC0671624D}" dt="2026-04-13T06:33:17.441" v="1751" actId="478"/>
          <ac:spMkLst>
            <pc:docMk/>
            <pc:sldMk cId="2466767816" sldId="465"/>
            <ac:spMk id="6" creationId="{D742D768-0078-304B-9B2F-7195BD61E4B8}"/>
          </ac:spMkLst>
        </pc:spChg>
        <pc:spChg chg="add del mod">
          <ac:chgData name="Niels Schoffelen" userId="9104f415-74fd-4527-9b92-89393f1ac670" providerId="ADAL" clId="{C8E9661B-42E8-4192-B76D-52EC0671624D}" dt="2026-04-13T06:33:18.115" v="1752" actId="478"/>
          <ac:spMkLst>
            <pc:docMk/>
            <pc:sldMk cId="2466767816" sldId="465"/>
            <ac:spMk id="7" creationId="{0F386147-639F-D9A7-444C-2D5108A7BEDB}"/>
          </ac:spMkLst>
        </pc:spChg>
        <pc:spChg chg="add del mod">
          <ac:chgData name="Niels Schoffelen" userId="9104f415-74fd-4527-9b92-89393f1ac670" providerId="ADAL" clId="{C8E9661B-42E8-4192-B76D-52EC0671624D}" dt="2026-04-13T06:33:16.660" v="1750" actId="478"/>
          <ac:spMkLst>
            <pc:docMk/>
            <pc:sldMk cId="2466767816" sldId="465"/>
            <ac:spMk id="8" creationId="{61165BE1-7469-B3F5-B1E8-EAA3B2D207F0}"/>
          </ac:spMkLst>
        </pc:spChg>
        <pc:spChg chg="add del mod">
          <ac:chgData name="Niels Schoffelen" userId="9104f415-74fd-4527-9b92-89393f1ac670" providerId="ADAL" clId="{C8E9661B-42E8-4192-B76D-52EC0671624D}" dt="2026-04-13T06:33:19.661" v="1753" actId="478"/>
          <ac:spMkLst>
            <pc:docMk/>
            <pc:sldMk cId="2466767816" sldId="465"/>
            <ac:spMk id="9" creationId="{E95B5DDB-1F84-EFB2-D3F1-CA99D41ECD6E}"/>
          </ac:spMkLst>
        </pc:spChg>
        <pc:spChg chg="add del">
          <ac:chgData name="Niels Schoffelen" userId="9104f415-74fd-4527-9b92-89393f1ac670" providerId="ADAL" clId="{C8E9661B-42E8-4192-B76D-52EC0671624D}" dt="2026-04-12T19:32:30.402" v="1706" actId="22"/>
          <ac:spMkLst>
            <pc:docMk/>
            <pc:sldMk cId="2466767816" sldId="465"/>
            <ac:spMk id="12" creationId="{2DD5DFA1-5B08-2B84-0449-ED8BA9008E7D}"/>
          </ac:spMkLst>
        </pc:spChg>
        <pc:spChg chg="add mod">
          <ac:chgData name="Niels Schoffelen" userId="9104f415-74fd-4527-9b92-89393f1ac670" providerId="ADAL" clId="{C8E9661B-42E8-4192-B76D-52EC0671624D}" dt="2026-04-12T19:35:09.999" v="1746" actId="1076"/>
          <ac:spMkLst>
            <pc:docMk/>
            <pc:sldMk cId="2466767816" sldId="465"/>
            <ac:spMk id="14" creationId="{D2406D07-BEF9-41F7-C645-231885939F6C}"/>
          </ac:spMkLst>
        </pc:spChg>
        <pc:picChg chg="add del mod">
          <ac:chgData name="Niels Schoffelen" userId="9104f415-74fd-4527-9b92-89393f1ac670" providerId="ADAL" clId="{C8E9661B-42E8-4192-B76D-52EC0671624D}" dt="2026-04-13T06:33:14.544" v="1749" actId="478"/>
          <ac:picMkLst>
            <pc:docMk/>
            <pc:sldMk cId="2466767816" sldId="465"/>
            <ac:picMk id="5" creationId="{7E4DEDE5-8861-901E-2C5E-85F0BF227DC7}"/>
          </ac:picMkLst>
        </pc:picChg>
        <pc:picChg chg="add del mod">
          <ac:chgData name="Niels Schoffelen" userId="9104f415-74fd-4527-9b92-89393f1ac670" providerId="ADAL" clId="{C8E9661B-42E8-4192-B76D-52EC0671624D}" dt="2026-04-13T06:33:09.778" v="1748" actId="478"/>
          <ac:picMkLst>
            <pc:docMk/>
            <pc:sldMk cId="2466767816" sldId="465"/>
            <ac:picMk id="10" creationId="{5875064E-A305-60A1-E58E-B8C19A3E741A}"/>
          </ac:picMkLst>
        </pc:picChg>
      </pc:sldChg>
      <pc:sldChg chg="addSp delSp modSp add mod modAnim">
        <pc:chgData name="Niels Schoffelen" userId="9104f415-74fd-4527-9b92-89393f1ac670" providerId="ADAL" clId="{C8E9661B-42E8-4192-B76D-52EC0671624D}" dt="2026-04-13T07:09:01.740" v="2311" actId="1076"/>
        <pc:sldMkLst>
          <pc:docMk/>
          <pc:sldMk cId="1573268570" sldId="466"/>
        </pc:sldMkLst>
        <pc:spChg chg="mod">
          <ac:chgData name="Niels Schoffelen" userId="9104f415-74fd-4527-9b92-89393f1ac670" providerId="ADAL" clId="{C8E9661B-42E8-4192-B76D-52EC0671624D}" dt="2026-04-13T06:33:57.585" v="1755" actId="164"/>
          <ac:spMkLst>
            <pc:docMk/>
            <pc:sldMk cId="1573268570" sldId="466"/>
            <ac:spMk id="6" creationId="{3F117276-2EE8-5322-DBB6-51DB48F0F12C}"/>
          </ac:spMkLst>
        </pc:spChg>
        <pc:spChg chg="mod">
          <ac:chgData name="Niels Schoffelen" userId="9104f415-74fd-4527-9b92-89393f1ac670" providerId="ADAL" clId="{C8E9661B-42E8-4192-B76D-52EC0671624D}" dt="2026-04-13T06:33:57.585" v="1755" actId="164"/>
          <ac:spMkLst>
            <pc:docMk/>
            <pc:sldMk cId="1573268570" sldId="466"/>
            <ac:spMk id="7" creationId="{D6CAC55E-2A43-DFDC-7A25-C54ED0A56074}"/>
          </ac:spMkLst>
        </pc:spChg>
        <pc:spChg chg="mod">
          <ac:chgData name="Niels Schoffelen" userId="9104f415-74fd-4527-9b92-89393f1ac670" providerId="ADAL" clId="{C8E9661B-42E8-4192-B76D-52EC0671624D}" dt="2026-04-13T06:33:57.585" v="1755" actId="164"/>
          <ac:spMkLst>
            <pc:docMk/>
            <pc:sldMk cId="1573268570" sldId="466"/>
            <ac:spMk id="8" creationId="{006E857A-8AC0-4A5C-5482-27087BAE1DC6}"/>
          </ac:spMkLst>
        </pc:spChg>
        <pc:spChg chg="mod">
          <ac:chgData name="Niels Schoffelen" userId="9104f415-74fd-4527-9b92-89393f1ac670" providerId="ADAL" clId="{C8E9661B-42E8-4192-B76D-52EC0671624D}" dt="2026-04-13T06:33:57.585" v="1755" actId="164"/>
          <ac:spMkLst>
            <pc:docMk/>
            <pc:sldMk cId="1573268570" sldId="466"/>
            <ac:spMk id="9" creationId="{C32FD93E-7CE9-B726-2B03-F1955AF26BCD}"/>
          </ac:spMkLst>
        </pc:spChg>
        <pc:spChg chg="del">
          <ac:chgData name="Niels Schoffelen" userId="9104f415-74fd-4527-9b92-89393f1ac670" providerId="ADAL" clId="{C8E9661B-42E8-4192-B76D-52EC0671624D}" dt="2026-04-13T06:33:43.953" v="1754" actId="478"/>
          <ac:spMkLst>
            <pc:docMk/>
            <pc:sldMk cId="1573268570" sldId="466"/>
            <ac:spMk id="14" creationId="{A4F3EBBC-412D-9A1D-41EA-194D8E9F7050}"/>
          </ac:spMkLst>
        </pc:spChg>
        <pc:grpChg chg="add mod">
          <ac:chgData name="Niels Schoffelen" userId="9104f415-74fd-4527-9b92-89393f1ac670" providerId="ADAL" clId="{C8E9661B-42E8-4192-B76D-52EC0671624D}" dt="2026-04-13T07:09:01.740" v="2311" actId="1076"/>
          <ac:grpSpMkLst>
            <pc:docMk/>
            <pc:sldMk cId="1573268570" sldId="466"/>
            <ac:grpSpMk id="3" creationId="{3B2154E2-DB9D-FF28-6625-2579D2A5AF76}"/>
          </ac:grpSpMkLst>
        </pc:grpChg>
        <pc:picChg chg="mod">
          <ac:chgData name="Niels Schoffelen" userId="9104f415-74fd-4527-9b92-89393f1ac670" providerId="ADAL" clId="{C8E9661B-42E8-4192-B76D-52EC0671624D}" dt="2026-04-13T06:33:57.585" v="1755" actId="164"/>
          <ac:picMkLst>
            <pc:docMk/>
            <pc:sldMk cId="1573268570" sldId="466"/>
            <ac:picMk id="5" creationId="{DE587E37-EE1C-38EC-3FF9-C8C42453F52C}"/>
          </ac:picMkLst>
        </pc:picChg>
      </pc:sldChg>
      <pc:sldChg chg="addSp delSp modSp add mod delAnim">
        <pc:chgData name="Niels Schoffelen" userId="9104f415-74fd-4527-9b92-89393f1ac670" providerId="ADAL" clId="{C8E9661B-42E8-4192-B76D-52EC0671624D}" dt="2026-04-13T07:27:51.547" v="2528"/>
        <pc:sldMkLst>
          <pc:docMk/>
          <pc:sldMk cId="1953361" sldId="467"/>
        </pc:sldMkLst>
        <pc:spChg chg="mod">
          <ac:chgData name="Niels Schoffelen" userId="9104f415-74fd-4527-9b92-89393f1ac670" providerId="ADAL" clId="{C8E9661B-42E8-4192-B76D-52EC0671624D}" dt="2026-04-13T07:27:51.547" v="2528"/>
          <ac:spMkLst>
            <pc:docMk/>
            <pc:sldMk cId="1953361" sldId="467"/>
            <ac:spMk id="2" creationId="{9368AEFE-034A-E90A-2044-21013EF243C3}"/>
          </ac:spMkLst>
        </pc:spChg>
        <pc:spChg chg="add mod">
          <ac:chgData name="Niels Schoffelen" userId="9104f415-74fd-4527-9b92-89393f1ac670" providerId="ADAL" clId="{C8E9661B-42E8-4192-B76D-52EC0671624D}" dt="2026-04-13T06:43:22.159" v="1922" actId="20577"/>
          <ac:spMkLst>
            <pc:docMk/>
            <pc:sldMk cId="1953361" sldId="467"/>
            <ac:spMk id="11" creationId="{1F62F79A-07EF-70D4-477F-716EA75E8489}"/>
          </ac:spMkLst>
        </pc:spChg>
        <pc:grpChg chg="del">
          <ac:chgData name="Niels Schoffelen" userId="9104f415-74fd-4527-9b92-89393f1ac670" providerId="ADAL" clId="{C8E9661B-42E8-4192-B76D-52EC0671624D}" dt="2026-04-13T06:36:34.451" v="1761" actId="478"/>
          <ac:grpSpMkLst>
            <pc:docMk/>
            <pc:sldMk cId="1953361" sldId="467"/>
            <ac:grpSpMk id="3" creationId="{2A8BF35B-7953-90E9-3094-8A598FAAB90E}"/>
          </ac:grpSpMkLst>
        </pc:grpChg>
        <pc:picChg chg="add mod">
          <ac:chgData name="Niels Schoffelen" userId="9104f415-74fd-4527-9b92-89393f1ac670" providerId="ADAL" clId="{C8E9661B-42E8-4192-B76D-52EC0671624D}" dt="2026-04-13T06:42:42.134" v="1875" actId="1076"/>
          <ac:picMkLst>
            <pc:docMk/>
            <pc:sldMk cId="1953361" sldId="467"/>
            <ac:picMk id="4" creationId="{85EE3D91-3DF1-8C01-D1EC-9702E476687B}"/>
          </ac:picMkLst>
        </pc:picChg>
        <pc:picChg chg="del">
          <ac:chgData name="Niels Schoffelen" userId="9104f415-74fd-4527-9b92-89393f1ac670" providerId="ADAL" clId="{C8E9661B-42E8-4192-B76D-52EC0671624D}" dt="2026-04-13T06:36:33.200" v="1760" actId="478"/>
          <ac:picMkLst>
            <pc:docMk/>
            <pc:sldMk cId="1953361" sldId="467"/>
            <ac:picMk id="10" creationId="{2D6634A5-58EB-7563-DB60-0D732008EF64}"/>
          </ac:picMkLst>
        </pc:picChg>
      </pc:sldChg>
      <pc:sldChg chg="modSp new mod">
        <pc:chgData name="Niels Schoffelen" userId="9104f415-74fd-4527-9b92-89393f1ac670" providerId="ADAL" clId="{C8E9661B-42E8-4192-B76D-52EC0671624D}" dt="2026-04-13T07:58:38.530" v="3467" actId="20577"/>
        <pc:sldMkLst>
          <pc:docMk/>
          <pc:sldMk cId="3373085783" sldId="468"/>
        </pc:sldMkLst>
        <pc:spChg chg="mod">
          <ac:chgData name="Niels Schoffelen" userId="9104f415-74fd-4527-9b92-89393f1ac670" providerId="ADAL" clId="{C8E9661B-42E8-4192-B76D-52EC0671624D}" dt="2026-04-13T07:28:12.823" v="2529" actId="20577"/>
          <ac:spMkLst>
            <pc:docMk/>
            <pc:sldMk cId="3373085783" sldId="468"/>
            <ac:spMk id="2" creationId="{AE5C0F83-D9BF-6013-E62C-98B2FEF0E63C}"/>
          </ac:spMkLst>
        </pc:spChg>
        <pc:spChg chg="mod">
          <ac:chgData name="Niels Schoffelen" userId="9104f415-74fd-4527-9b92-89393f1ac670" providerId="ADAL" clId="{C8E9661B-42E8-4192-B76D-52EC0671624D}" dt="2026-04-13T07:05:37.471" v="2169" actId="14100"/>
          <ac:spMkLst>
            <pc:docMk/>
            <pc:sldMk cId="3373085783" sldId="468"/>
            <ac:spMk id="3" creationId="{602D2C0A-A27E-F77F-E8B5-09C386AB7303}"/>
          </ac:spMkLst>
        </pc:spChg>
        <pc:spChg chg="mod">
          <ac:chgData name="Niels Schoffelen" userId="9104f415-74fd-4527-9b92-89393f1ac670" providerId="ADAL" clId="{C8E9661B-42E8-4192-B76D-52EC0671624D}" dt="2026-04-13T07:58:38.530" v="3467" actId="20577"/>
          <ac:spMkLst>
            <pc:docMk/>
            <pc:sldMk cId="3373085783" sldId="468"/>
            <ac:spMk id="4" creationId="{ACEF9A6B-6D4C-011B-7768-1FD6FD77BB4A}"/>
          </ac:spMkLst>
        </pc:spChg>
      </pc:sldChg>
      <pc:sldChg chg="addSp delSp modSp add mod ord delAnim">
        <pc:chgData name="Niels Schoffelen" userId="9104f415-74fd-4527-9b92-89393f1ac670" providerId="ADAL" clId="{C8E9661B-42E8-4192-B76D-52EC0671624D}" dt="2026-04-13T06:40:12.036" v="1779" actId="14100"/>
        <pc:sldMkLst>
          <pc:docMk/>
          <pc:sldMk cId="4204836960" sldId="469"/>
        </pc:sldMkLst>
        <pc:grpChg chg="del">
          <ac:chgData name="Niels Schoffelen" userId="9104f415-74fd-4527-9b92-89393f1ac670" providerId="ADAL" clId="{C8E9661B-42E8-4192-B76D-52EC0671624D}" dt="2026-04-13T06:37:37.909" v="1770" actId="478"/>
          <ac:grpSpMkLst>
            <pc:docMk/>
            <pc:sldMk cId="4204836960" sldId="469"/>
            <ac:grpSpMk id="3" creationId="{6189A83D-3740-79DC-BF73-4B24BC888EAB}"/>
          </ac:grpSpMkLst>
        </pc:grpChg>
        <pc:graphicFrameChg chg="add mod">
          <ac:chgData name="Niels Schoffelen" userId="9104f415-74fd-4527-9b92-89393f1ac670" providerId="ADAL" clId="{C8E9661B-42E8-4192-B76D-52EC0671624D}" dt="2026-04-13T06:37:40.518" v="1771"/>
          <ac:graphicFrameMkLst>
            <pc:docMk/>
            <pc:sldMk cId="4204836960" sldId="469"/>
            <ac:graphicFrameMk id="4" creationId="{49C74FEF-280B-F1AD-7772-18BCFD44D4A6}"/>
          </ac:graphicFrameMkLst>
        </pc:graphicFrameChg>
        <pc:graphicFrameChg chg="add mod modGraphic">
          <ac:chgData name="Niels Schoffelen" userId="9104f415-74fd-4527-9b92-89393f1ac670" providerId="ADAL" clId="{C8E9661B-42E8-4192-B76D-52EC0671624D}" dt="2026-04-13T06:39:57.415" v="1777" actId="1076"/>
          <ac:graphicFrameMkLst>
            <pc:docMk/>
            <pc:sldMk cId="4204836960" sldId="469"/>
            <ac:graphicFrameMk id="11" creationId="{513EF8C1-CD61-B253-ECE3-7D010007D3C4}"/>
          </ac:graphicFrameMkLst>
        </pc:graphicFrameChg>
        <pc:picChg chg="del">
          <ac:chgData name="Niels Schoffelen" userId="9104f415-74fd-4527-9b92-89393f1ac670" providerId="ADAL" clId="{C8E9661B-42E8-4192-B76D-52EC0671624D}" dt="2026-04-13T06:37:37.150" v="1769" actId="478"/>
          <ac:picMkLst>
            <pc:docMk/>
            <pc:sldMk cId="4204836960" sldId="469"/>
            <ac:picMk id="10" creationId="{8C1381F2-7536-D931-2521-70C098E67B54}"/>
          </ac:picMkLst>
        </pc:picChg>
        <pc:picChg chg="add mod">
          <ac:chgData name="Niels Schoffelen" userId="9104f415-74fd-4527-9b92-89393f1ac670" providerId="ADAL" clId="{C8E9661B-42E8-4192-B76D-52EC0671624D}" dt="2026-04-13T06:40:12.036" v="1779" actId="14100"/>
          <ac:picMkLst>
            <pc:docMk/>
            <pc:sldMk cId="4204836960" sldId="469"/>
            <ac:picMk id="12" creationId="{15CDE460-870D-1F54-7B8F-D2F15AF483C1}"/>
          </ac:picMkLst>
        </pc:picChg>
      </pc:sldChg>
      <pc:sldChg chg="addSp delSp modSp add del mod">
        <pc:chgData name="Niels Schoffelen" userId="9104f415-74fd-4527-9b92-89393f1ac670" providerId="ADAL" clId="{C8E9661B-42E8-4192-B76D-52EC0671624D}" dt="2026-04-13T06:44:12.401" v="1927" actId="47"/>
        <pc:sldMkLst>
          <pc:docMk/>
          <pc:sldMk cId="1933303444" sldId="470"/>
        </pc:sldMkLst>
        <pc:picChg chg="add mod">
          <ac:chgData name="Niels Schoffelen" userId="9104f415-74fd-4527-9b92-89393f1ac670" providerId="ADAL" clId="{C8E9661B-42E8-4192-B76D-52EC0671624D}" dt="2026-04-13T06:41:17.364" v="1784" actId="1076"/>
          <ac:picMkLst>
            <pc:docMk/>
            <pc:sldMk cId="1933303444" sldId="470"/>
            <ac:picMk id="3" creationId="{DC1D2789-3F19-F89D-9E07-D86A8DB27A28}"/>
          </ac:picMkLst>
        </pc:picChg>
        <pc:picChg chg="del">
          <ac:chgData name="Niels Schoffelen" userId="9104f415-74fd-4527-9b92-89393f1ac670" providerId="ADAL" clId="{C8E9661B-42E8-4192-B76D-52EC0671624D}" dt="2026-04-13T06:41:09.901" v="1782" actId="478"/>
          <ac:picMkLst>
            <pc:docMk/>
            <pc:sldMk cId="1933303444" sldId="470"/>
            <ac:picMk id="4" creationId="{30F74180-37E6-421E-1AC2-FC8ECF69EC6E}"/>
          </ac:picMkLst>
        </pc:picChg>
      </pc:sldChg>
      <pc:sldChg chg="new del">
        <pc:chgData name="Niels Schoffelen" userId="9104f415-74fd-4527-9b92-89393f1ac670" providerId="ADAL" clId="{C8E9661B-42E8-4192-B76D-52EC0671624D}" dt="2026-04-13T06:38:07.074" v="1774" actId="47"/>
        <pc:sldMkLst>
          <pc:docMk/>
          <pc:sldMk cId="3636570755" sldId="470"/>
        </pc:sldMkLst>
      </pc:sldChg>
      <pc:sldChg chg="addSp delSp modSp add mod">
        <pc:chgData name="Niels Schoffelen" userId="9104f415-74fd-4527-9b92-89393f1ac670" providerId="ADAL" clId="{C8E9661B-42E8-4192-B76D-52EC0671624D}" dt="2026-04-13T07:59:10.169" v="3469" actId="20577"/>
        <pc:sldMkLst>
          <pc:docMk/>
          <pc:sldMk cId="55551621" sldId="471"/>
        </pc:sldMkLst>
        <pc:spChg chg="mod">
          <ac:chgData name="Niels Schoffelen" userId="9104f415-74fd-4527-9b92-89393f1ac670" providerId="ADAL" clId="{C8E9661B-42E8-4192-B76D-52EC0671624D}" dt="2026-04-13T07:59:10.169" v="3469" actId="20577"/>
          <ac:spMkLst>
            <pc:docMk/>
            <pc:sldMk cId="55551621" sldId="471"/>
            <ac:spMk id="11" creationId="{E3E8C0D9-F9BB-104A-E1D8-1430C35493FF}"/>
          </ac:spMkLst>
        </pc:spChg>
        <pc:picChg chg="add mod">
          <ac:chgData name="Niels Schoffelen" userId="9104f415-74fd-4527-9b92-89393f1ac670" providerId="ADAL" clId="{C8E9661B-42E8-4192-B76D-52EC0671624D}" dt="2026-04-13T06:44:02.236" v="1926" actId="1076"/>
          <ac:picMkLst>
            <pc:docMk/>
            <pc:sldMk cId="55551621" sldId="471"/>
            <ac:picMk id="3" creationId="{07F7BB0B-B9FA-0D70-2FE2-17AE75DC71DA}"/>
          </ac:picMkLst>
        </pc:picChg>
        <pc:picChg chg="del">
          <ac:chgData name="Niels Schoffelen" userId="9104f415-74fd-4527-9b92-89393f1ac670" providerId="ADAL" clId="{C8E9661B-42E8-4192-B76D-52EC0671624D}" dt="2026-04-13T06:43:55.163" v="1924" actId="478"/>
          <ac:picMkLst>
            <pc:docMk/>
            <pc:sldMk cId="55551621" sldId="471"/>
            <ac:picMk id="4" creationId="{03CA3769-9B5D-5407-20C3-94628777E5AF}"/>
          </ac:picMkLst>
        </pc:picChg>
      </pc:sldChg>
      <pc:sldChg chg="modSp add del mod">
        <pc:chgData name="Niels Schoffelen" userId="9104f415-74fd-4527-9b92-89393f1ac670" providerId="ADAL" clId="{C8E9661B-42E8-4192-B76D-52EC0671624D}" dt="2026-04-13T06:59:45.179" v="2165" actId="47"/>
        <pc:sldMkLst>
          <pc:docMk/>
          <pc:sldMk cId="837911854" sldId="472"/>
        </pc:sldMkLst>
        <pc:spChg chg="mod">
          <ac:chgData name="Niels Schoffelen" userId="9104f415-74fd-4527-9b92-89393f1ac670" providerId="ADAL" clId="{C8E9661B-42E8-4192-B76D-52EC0671624D}" dt="2026-04-13T06:52:20.013" v="2034" actId="20577"/>
          <ac:spMkLst>
            <pc:docMk/>
            <pc:sldMk cId="837911854" sldId="472"/>
            <ac:spMk id="11" creationId="{1544B74A-DDD8-F8E0-73A2-29438ADD8C53}"/>
          </ac:spMkLst>
        </pc:spChg>
      </pc:sldChg>
      <pc:sldChg chg="modSp add del mod">
        <pc:chgData name="Niels Schoffelen" userId="9104f415-74fd-4527-9b92-89393f1ac670" providerId="ADAL" clId="{C8E9661B-42E8-4192-B76D-52EC0671624D}" dt="2026-04-13T06:52:29.804" v="2035" actId="47"/>
        <pc:sldMkLst>
          <pc:docMk/>
          <pc:sldMk cId="3188204867" sldId="473"/>
        </pc:sldMkLst>
        <pc:spChg chg="mod">
          <ac:chgData name="Niels Schoffelen" userId="9104f415-74fd-4527-9b92-89393f1ac670" providerId="ADAL" clId="{C8E9661B-42E8-4192-B76D-52EC0671624D}" dt="2026-04-13T06:52:05.033" v="2030" actId="20577"/>
          <ac:spMkLst>
            <pc:docMk/>
            <pc:sldMk cId="3188204867" sldId="473"/>
            <ac:spMk id="11" creationId="{4A466500-7D7E-866D-823B-E6870C737521}"/>
          </ac:spMkLst>
        </pc:spChg>
      </pc:sldChg>
      <pc:sldChg chg="addSp delSp modSp add mod modNotesTx">
        <pc:chgData name="Niels Schoffelen" userId="9104f415-74fd-4527-9b92-89393f1ac670" providerId="ADAL" clId="{C8E9661B-42E8-4192-B76D-52EC0671624D}" dt="2026-04-13T07:56:06.769" v="3451" actId="20577"/>
        <pc:sldMkLst>
          <pc:docMk/>
          <pc:sldMk cId="3830127415" sldId="473"/>
        </pc:sldMkLst>
        <pc:spChg chg="add mod">
          <ac:chgData name="Niels Schoffelen" userId="9104f415-74fd-4527-9b92-89393f1ac670" providerId="ADAL" clId="{C8E9661B-42E8-4192-B76D-52EC0671624D}" dt="2026-04-13T06:57:19.791" v="2133"/>
          <ac:spMkLst>
            <pc:docMk/>
            <pc:sldMk cId="3830127415" sldId="473"/>
            <ac:spMk id="5" creationId="{8E4B68F0-5A2A-1553-CCB6-5497733606EC}"/>
          </ac:spMkLst>
        </pc:spChg>
        <pc:spChg chg="add mod">
          <ac:chgData name="Niels Schoffelen" userId="9104f415-74fd-4527-9b92-89393f1ac670" providerId="ADAL" clId="{C8E9661B-42E8-4192-B76D-52EC0671624D}" dt="2026-04-13T06:57:19.791" v="2133"/>
          <ac:spMkLst>
            <pc:docMk/>
            <pc:sldMk cId="3830127415" sldId="473"/>
            <ac:spMk id="6" creationId="{E2E497F0-C225-B95E-B049-16FAAEBD9C87}"/>
          </ac:spMkLst>
        </pc:spChg>
        <pc:spChg chg="add mod">
          <ac:chgData name="Niels Schoffelen" userId="9104f415-74fd-4527-9b92-89393f1ac670" providerId="ADAL" clId="{C8E9661B-42E8-4192-B76D-52EC0671624D}" dt="2026-04-13T06:57:19.791" v="2133"/>
          <ac:spMkLst>
            <pc:docMk/>
            <pc:sldMk cId="3830127415" sldId="473"/>
            <ac:spMk id="7" creationId="{76A50FC6-6B41-6772-8173-F4FD4DBDDFEA}"/>
          </ac:spMkLst>
        </pc:spChg>
        <pc:spChg chg="add mod">
          <ac:chgData name="Niels Schoffelen" userId="9104f415-74fd-4527-9b92-89393f1ac670" providerId="ADAL" clId="{C8E9661B-42E8-4192-B76D-52EC0671624D}" dt="2026-04-13T06:57:19.791" v="2133"/>
          <ac:spMkLst>
            <pc:docMk/>
            <pc:sldMk cId="3830127415" sldId="473"/>
            <ac:spMk id="8" creationId="{C235E30D-C543-7CBC-B64B-97859656553B}"/>
          </ac:spMkLst>
        </pc:spChg>
        <pc:spChg chg="add mod">
          <ac:chgData name="Niels Schoffelen" userId="9104f415-74fd-4527-9b92-89393f1ac670" providerId="ADAL" clId="{C8E9661B-42E8-4192-B76D-52EC0671624D}" dt="2026-04-13T06:57:19.791" v="2133"/>
          <ac:spMkLst>
            <pc:docMk/>
            <pc:sldMk cId="3830127415" sldId="473"/>
            <ac:spMk id="9" creationId="{68B1D6F5-1936-E2EE-CDD2-6B48E793A24C}"/>
          </ac:spMkLst>
        </pc:spChg>
        <pc:spChg chg="mod">
          <ac:chgData name="Niels Schoffelen" userId="9104f415-74fd-4527-9b92-89393f1ac670" providerId="ADAL" clId="{C8E9661B-42E8-4192-B76D-52EC0671624D}" dt="2026-04-13T06:56:50.782" v="2131" actId="313"/>
          <ac:spMkLst>
            <pc:docMk/>
            <pc:sldMk cId="3830127415" sldId="473"/>
            <ac:spMk id="11" creationId="{0E575A39-8288-B7AA-511B-DCC7DD07DC24}"/>
          </ac:spMkLst>
        </pc:spChg>
        <pc:spChg chg="add mod">
          <ac:chgData name="Niels Schoffelen" userId="9104f415-74fd-4527-9b92-89393f1ac670" providerId="ADAL" clId="{C8E9661B-42E8-4192-B76D-52EC0671624D}" dt="2026-04-13T06:58:25.202" v="2148" actId="255"/>
          <ac:spMkLst>
            <pc:docMk/>
            <pc:sldMk cId="3830127415" sldId="473"/>
            <ac:spMk id="12" creationId="{C35DECF4-ECAE-97D9-AE9C-6CE7F50B9818}"/>
          </ac:spMkLst>
        </pc:spChg>
        <pc:spChg chg="add del mod">
          <ac:chgData name="Niels Schoffelen" userId="9104f415-74fd-4527-9b92-89393f1ac670" providerId="ADAL" clId="{C8E9661B-42E8-4192-B76D-52EC0671624D}" dt="2026-04-13T06:57:52.682" v="2141" actId="478"/>
          <ac:spMkLst>
            <pc:docMk/>
            <pc:sldMk cId="3830127415" sldId="473"/>
            <ac:spMk id="13" creationId="{A40B5C35-7058-6F45-9375-A719720B611B}"/>
          </ac:spMkLst>
        </pc:spChg>
        <pc:spChg chg="add del mod">
          <ac:chgData name="Niels Schoffelen" userId="9104f415-74fd-4527-9b92-89393f1ac670" providerId="ADAL" clId="{C8E9661B-42E8-4192-B76D-52EC0671624D}" dt="2026-04-13T06:57:53.633" v="2142" actId="478"/>
          <ac:spMkLst>
            <pc:docMk/>
            <pc:sldMk cId="3830127415" sldId="473"/>
            <ac:spMk id="14" creationId="{FBDCFD26-4BAF-7EAF-DF3D-0F755FF67FC3}"/>
          </ac:spMkLst>
        </pc:spChg>
        <pc:spChg chg="add del mod">
          <ac:chgData name="Niels Schoffelen" userId="9104f415-74fd-4527-9b92-89393f1ac670" providerId="ADAL" clId="{C8E9661B-42E8-4192-B76D-52EC0671624D}" dt="2026-04-13T06:57:45.779" v="2138" actId="478"/>
          <ac:spMkLst>
            <pc:docMk/>
            <pc:sldMk cId="3830127415" sldId="473"/>
            <ac:spMk id="15" creationId="{3685594B-37DE-CB5C-C6D6-5CD88F578C4A}"/>
          </ac:spMkLst>
        </pc:spChg>
        <pc:spChg chg="add del mod">
          <ac:chgData name="Niels Schoffelen" userId="9104f415-74fd-4527-9b92-89393f1ac670" providerId="ADAL" clId="{C8E9661B-42E8-4192-B76D-52EC0671624D}" dt="2026-04-13T06:57:51.383" v="2140" actId="478"/>
          <ac:spMkLst>
            <pc:docMk/>
            <pc:sldMk cId="3830127415" sldId="473"/>
            <ac:spMk id="16" creationId="{8CCDB4FB-A9BA-3C91-2BF6-8A6C28A8BFF5}"/>
          </ac:spMkLst>
        </pc:spChg>
        <pc:spChg chg="add mod">
          <ac:chgData name="Niels Schoffelen" userId="9104f415-74fd-4527-9b92-89393f1ac670" providerId="ADAL" clId="{C8E9661B-42E8-4192-B76D-52EC0671624D}" dt="2026-04-13T07:10:04.485" v="2321" actId="1076"/>
          <ac:spMkLst>
            <pc:docMk/>
            <pc:sldMk cId="3830127415" sldId="473"/>
            <ac:spMk id="17" creationId="{200D8072-99E7-F8FF-5D16-79315E0427D9}"/>
          </ac:spMkLst>
        </pc:spChg>
        <pc:spChg chg="add mod">
          <ac:chgData name="Niels Schoffelen" userId="9104f415-74fd-4527-9b92-89393f1ac670" providerId="ADAL" clId="{C8E9661B-42E8-4192-B76D-52EC0671624D}" dt="2026-04-13T07:09:55.881" v="2319" actId="1076"/>
          <ac:spMkLst>
            <pc:docMk/>
            <pc:sldMk cId="3830127415" sldId="473"/>
            <ac:spMk id="18" creationId="{3412D150-CED2-F920-EFA7-DB244E8028CF}"/>
          </ac:spMkLst>
        </pc:spChg>
        <pc:spChg chg="add mod">
          <ac:chgData name="Niels Schoffelen" userId="9104f415-74fd-4527-9b92-89393f1ac670" providerId="ADAL" clId="{C8E9661B-42E8-4192-B76D-52EC0671624D}" dt="2026-04-13T07:10:08.832" v="2322" actId="1076"/>
          <ac:spMkLst>
            <pc:docMk/>
            <pc:sldMk cId="3830127415" sldId="473"/>
            <ac:spMk id="19" creationId="{F2B8D762-FB36-16CC-01FB-8A4A0AFEEBC6}"/>
          </ac:spMkLst>
        </pc:spChg>
        <pc:spChg chg="add mod">
          <ac:chgData name="Niels Schoffelen" userId="9104f415-74fd-4527-9b92-89393f1ac670" providerId="ADAL" clId="{C8E9661B-42E8-4192-B76D-52EC0671624D}" dt="2026-04-13T07:10:20.925" v="2324" actId="1076"/>
          <ac:spMkLst>
            <pc:docMk/>
            <pc:sldMk cId="3830127415" sldId="473"/>
            <ac:spMk id="20" creationId="{F6B67714-FEFE-7E8A-410C-B173E180C89A}"/>
          </ac:spMkLst>
        </pc:spChg>
        <pc:picChg chg="del">
          <ac:chgData name="Niels Schoffelen" userId="9104f415-74fd-4527-9b92-89393f1ac670" providerId="ADAL" clId="{C8E9661B-42E8-4192-B76D-52EC0671624D}" dt="2026-04-13T06:56:53.561" v="2132" actId="478"/>
          <ac:picMkLst>
            <pc:docMk/>
            <pc:sldMk cId="3830127415" sldId="473"/>
            <ac:picMk id="3" creationId="{A0248A9C-91DF-47E5-2489-0B9CE974BA77}"/>
          </ac:picMkLst>
        </pc:picChg>
        <pc:picChg chg="add mod">
          <ac:chgData name="Niels Schoffelen" userId="9104f415-74fd-4527-9b92-89393f1ac670" providerId="ADAL" clId="{C8E9661B-42E8-4192-B76D-52EC0671624D}" dt="2026-04-13T06:57:19.791" v="2133"/>
          <ac:picMkLst>
            <pc:docMk/>
            <pc:sldMk cId="3830127415" sldId="473"/>
            <ac:picMk id="4" creationId="{8BB7AA10-1951-F966-D417-C660A2CA5618}"/>
          </ac:picMkLst>
        </pc:picChg>
        <pc:picChg chg="add mod">
          <ac:chgData name="Niels Schoffelen" userId="9104f415-74fd-4527-9b92-89393f1ac670" providerId="ADAL" clId="{C8E9661B-42E8-4192-B76D-52EC0671624D}" dt="2026-04-13T06:57:38.653" v="2136" actId="1076"/>
          <ac:picMkLst>
            <pc:docMk/>
            <pc:sldMk cId="3830127415" sldId="473"/>
            <ac:picMk id="10" creationId="{AABBAE2B-C765-3CF0-78FA-031B9004D3AE}"/>
          </ac:picMkLst>
        </pc:picChg>
      </pc:sldChg>
      <pc:sldChg chg="addSp delSp modSp add mod">
        <pc:chgData name="Niels Schoffelen" userId="9104f415-74fd-4527-9b92-89393f1ac670" providerId="ADAL" clId="{C8E9661B-42E8-4192-B76D-52EC0671624D}" dt="2026-04-13T07:28:15.517" v="2530" actId="20577"/>
        <pc:sldMkLst>
          <pc:docMk/>
          <pc:sldMk cId="1566475258" sldId="474"/>
        </pc:sldMkLst>
        <pc:spChg chg="mod">
          <ac:chgData name="Niels Schoffelen" userId="9104f415-74fd-4527-9b92-89393f1ac670" providerId="ADAL" clId="{C8E9661B-42E8-4192-B76D-52EC0671624D}" dt="2026-04-13T07:28:15.517" v="2530" actId="20577"/>
          <ac:spMkLst>
            <pc:docMk/>
            <pc:sldMk cId="1566475258" sldId="474"/>
            <ac:spMk id="2" creationId="{13BED041-87B9-6626-21A7-F7A60AAFC243}"/>
          </ac:spMkLst>
        </pc:spChg>
        <pc:spChg chg="del">
          <ac:chgData name="Niels Schoffelen" userId="9104f415-74fd-4527-9b92-89393f1ac670" providerId="ADAL" clId="{C8E9661B-42E8-4192-B76D-52EC0671624D}" dt="2026-04-13T07:11:18.985" v="2333" actId="478"/>
          <ac:spMkLst>
            <pc:docMk/>
            <pc:sldMk cId="1566475258" sldId="474"/>
            <ac:spMk id="3" creationId="{BF484A0E-7C9D-8320-29EF-038E2C9739FB}"/>
          </ac:spMkLst>
        </pc:spChg>
        <pc:spChg chg="del mod">
          <ac:chgData name="Niels Schoffelen" userId="9104f415-74fd-4527-9b92-89393f1ac670" providerId="ADAL" clId="{C8E9661B-42E8-4192-B76D-52EC0671624D}" dt="2026-04-13T07:11:04.607" v="2329" actId="478"/>
          <ac:spMkLst>
            <pc:docMk/>
            <pc:sldMk cId="1566475258" sldId="474"/>
            <ac:spMk id="4" creationId="{95B72048-8E0C-1E20-B79F-08B0F6DD1040}"/>
          </ac:spMkLst>
        </pc:spChg>
        <pc:spChg chg="add del mod">
          <ac:chgData name="Niels Schoffelen" userId="9104f415-74fd-4527-9b92-89393f1ac670" providerId="ADAL" clId="{C8E9661B-42E8-4192-B76D-52EC0671624D}" dt="2026-04-13T07:11:07.140" v="2330" actId="478"/>
          <ac:spMkLst>
            <pc:docMk/>
            <pc:sldMk cId="1566475258" sldId="474"/>
            <ac:spMk id="5" creationId="{478E50FD-B0BF-C85A-AB17-4A64FDCB32F7}"/>
          </ac:spMkLst>
        </pc:spChg>
        <pc:spChg chg="add mod">
          <ac:chgData name="Niels Schoffelen" userId="9104f415-74fd-4527-9b92-89393f1ac670" providerId="ADAL" clId="{C8E9661B-42E8-4192-B76D-52EC0671624D}" dt="2026-04-13T07:11:16.503" v="2332" actId="1076"/>
          <ac:spMkLst>
            <pc:docMk/>
            <pc:sldMk cId="1566475258" sldId="474"/>
            <ac:spMk id="7" creationId="{B98BC596-BC7B-B4F6-F5D1-BEF6708A15C1}"/>
          </ac:spMkLst>
        </pc:spChg>
        <pc:spChg chg="add mod">
          <ac:chgData name="Niels Schoffelen" userId="9104f415-74fd-4527-9b92-89393f1ac670" providerId="ADAL" clId="{C8E9661B-42E8-4192-B76D-52EC0671624D}" dt="2026-04-13T07:11:16.503" v="2332" actId="1076"/>
          <ac:spMkLst>
            <pc:docMk/>
            <pc:sldMk cId="1566475258" sldId="474"/>
            <ac:spMk id="8" creationId="{2B86A1B2-6E1B-7AA6-5261-1BBA9046186E}"/>
          </ac:spMkLst>
        </pc:spChg>
        <pc:spChg chg="add mod">
          <ac:chgData name="Niels Schoffelen" userId="9104f415-74fd-4527-9b92-89393f1ac670" providerId="ADAL" clId="{C8E9661B-42E8-4192-B76D-52EC0671624D}" dt="2026-04-13T07:11:16.503" v="2332" actId="1076"/>
          <ac:spMkLst>
            <pc:docMk/>
            <pc:sldMk cId="1566475258" sldId="474"/>
            <ac:spMk id="9" creationId="{2C03F378-AA8F-BBAD-0A69-4E04EFEEEB6F}"/>
          </ac:spMkLst>
        </pc:spChg>
        <pc:spChg chg="add mod">
          <ac:chgData name="Niels Schoffelen" userId="9104f415-74fd-4527-9b92-89393f1ac670" providerId="ADAL" clId="{C8E9661B-42E8-4192-B76D-52EC0671624D}" dt="2026-04-13T07:11:16.503" v="2332" actId="1076"/>
          <ac:spMkLst>
            <pc:docMk/>
            <pc:sldMk cId="1566475258" sldId="474"/>
            <ac:spMk id="10" creationId="{D80C3A33-1D3F-872B-8DA0-A931E6A99218}"/>
          </ac:spMkLst>
        </pc:spChg>
        <pc:spChg chg="add mod">
          <ac:chgData name="Niels Schoffelen" userId="9104f415-74fd-4527-9b92-89393f1ac670" providerId="ADAL" clId="{C8E9661B-42E8-4192-B76D-52EC0671624D}" dt="2026-04-13T07:11:16.503" v="2332" actId="1076"/>
          <ac:spMkLst>
            <pc:docMk/>
            <pc:sldMk cId="1566475258" sldId="474"/>
            <ac:spMk id="11" creationId="{AE02098C-C0B1-04F2-CEE7-C7F3B384C93F}"/>
          </ac:spMkLst>
        </pc:spChg>
        <pc:spChg chg="add mod">
          <ac:chgData name="Niels Schoffelen" userId="9104f415-74fd-4527-9b92-89393f1ac670" providerId="ADAL" clId="{C8E9661B-42E8-4192-B76D-52EC0671624D}" dt="2026-04-13T07:12:43.469" v="2359" actId="14100"/>
          <ac:spMkLst>
            <pc:docMk/>
            <pc:sldMk cId="1566475258" sldId="474"/>
            <ac:spMk id="13" creationId="{2DBFEDFF-032E-376E-284B-1033900A63D4}"/>
          </ac:spMkLst>
        </pc:spChg>
        <pc:spChg chg="add mod">
          <ac:chgData name="Niels Schoffelen" userId="9104f415-74fd-4527-9b92-89393f1ac670" providerId="ADAL" clId="{C8E9661B-42E8-4192-B76D-52EC0671624D}" dt="2026-04-13T07:12:59.272" v="2361" actId="1076"/>
          <ac:spMkLst>
            <pc:docMk/>
            <pc:sldMk cId="1566475258" sldId="474"/>
            <ac:spMk id="14" creationId="{F4DACEAC-FB3F-1876-5C9E-A9619115AFF5}"/>
          </ac:spMkLst>
        </pc:spChg>
        <pc:picChg chg="add mod">
          <ac:chgData name="Niels Schoffelen" userId="9104f415-74fd-4527-9b92-89393f1ac670" providerId="ADAL" clId="{C8E9661B-42E8-4192-B76D-52EC0671624D}" dt="2026-04-13T07:11:16.503" v="2332" actId="1076"/>
          <ac:picMkLst>
            <pc:docMk/>
            <pc:sldMk cId="1566475258" sldId="474"/>
            <ac:picMk id="6" creationId="{D518347E-ED13-972D-AE19-0471E5F94448}"/>
          </ac:picMkLst>
        </pc:picChg>
        <pc:picChg chg="add mod">
          <ac:chgData name="Niels Schoffelen" userId="9104f415-74fd-4527-9b92-89393f1ac670" providerId="ADAL" clId="{C8E9661B-42E8-4192-B76D-52EC0671624D}" dt="2026-04-13T07:11:52.754" v="2337" actId="1076"/>
          <ac:picMkLst>
            <pc:docMk/>
            <pc:sldMk cId="1566475258" sldId="474"/>
            <ac:picMk id="12" creationId="{F1B3F6E1-C09E-1D2E-D61C-CF9085D1D878}"/>
          </ac:picMkLst>
        </pc:picChg>
      </pc:sldChg>
      <pc:sldChg chg="addSp delSp modSp new mod">
        <pc:chgData name="Niels Schoffelen" userId="9104f415-74fd-4527-9b92-89393f1ac670" providerId="ADAL" clId="{C8E9661B-42E8-4192-B76D-52EC0671624D}" dt="2026-04-13T07:28:18.189" v="2531" actId="20577"/>
        <pc:sldMkLst>
          <pc:docMk/>
          <pc:sldMk cId="1511211798" sldId="475"/>
        </pc:sldMkLst>
        <pc:spChg chg="mod">
          <ac:chgData name="Niels Schoffelen" userId="9104f415-74fd-4527-9b92-89393f1ac670" providerId="ADAL" clId="{C8E9661B-42E8-4192-B76D-52EC0671624D}" dt="2026-04-13T07:28:18.189" v="2531" actId="20577"/>
          <ac:spMkLst>
            <pc:docMk/>
            <pc:sldMk cId="1511211798" sldId="475"/>
            <ac:spMk id="2" creationId="{DCAE2001-1D7C-594B-7F1C-C41D3AD10DA1}"/>
          </ac:spMkLst>
        </pc:spChg>
        <pc:spChg chg="del">
          <ac:chgData name="Niels Schoffelen" userId="9104f415-74fd-4527-9b92-89393f1ac670" providerId="ADAL" clId="{C8E9661B-42E8-4192-B76D-52EC0671624D}" dt="2026-04-13T07:17:20.844" v="2403" actId="478"/>
          <ac:spMkLst>
            <pc:docMk/>
            <pc:sldMk cId="1511211798" sldId="475"/>
            <ac:spMk id="3" creationId="{C14C4DF1-8CC9-4752-BD30-72A3EA92B1E8}"/>
          </ac:spMkLst>
        </pc:spChg>
        <pc:spChg chg="add del mod">
          <ac:chgData name="Niels Schoffelen" userId="9104f415-74fd-4527-9b92-89393f1ac670" providerId="ADAL" clId="{C8E9661B-42E8-4192-B76D-52EC0671624D}" dt="2026-04-13T07:17:17.914" v="2402" actId="478"/>
          <ac:spMkLst>
            <pc:docMk/>
            <pc:sldMk cId="1511211798" sldId="475"/>
            <ac:spMk id="4" creationId="{B2C3A71F-6A46-7829-D7AD-60DC9822893C}"/>
          </ac:spMkLst>
        </pc:spChg>
        <pc:spChg chg="add del">
          <ac:chgData name="Niels Schoffelen" userId="9104f415-74fd-4527-9b92-89393f1ac670" providerId="ADAL" clId="{C8E9661B-42E8-4192-B76D-52EC0671624D}" dt="2026-04-13T07:17:13.689" v="2400" actId="478"/>
          <ac:spMkLst>
            <pc:docMk/>
            <pc:sldMk cId="1511211798" sldId="475"/>
            <ac:spMk id="6" creationId="{2EF3DA79-7CF8-31EF-B96F-C78EE05461A5}"/>
          </ac:spMkLst>
        </pc:spChg>
        <pc:spChg chg="add mod">
          <ac:chgData name="Niels Schoffelen" userId="9104f415-74fd-4527-9b92-89393f1ac670" providerId="ADAL" clId="{C8E9661B-42E8-4192-B76D-52EC0671624D}" dt="2026-04-13T07:17:15.857" v="2401" actId="478"/>
          <ac:spMkLst>
            <pc:docMk/>
            <pc:sldMk cId="1511211798" sldId="475"/>
            <ac:spMk id="7" creationId="{AF37F6D3-1ECD-708F-800D-DE6EC76E4571}"/>
          </ac:spMkLst>
        </pc:spChg>
        <pc:spChg chg="add mod">
          <ac:chgData name="Niels Schoffelen" userId="9104f415-74fd-4527-9b92-89393f1ac670" providerId="ADAL" clId="{C8E9661B-42E8-4192-B76D-52EC0671624D}" dt="2026-04-13T07:17:32.220" v="2404"/>
          <ac:spMkLst>
            <pc:docMk/>
            <pc:sldMk cId="1511211798" sldId="475"/>
            <ac:spMk id="10" creationId="{1EB5D4D0-5A78-EDFC-AB90-F11E758A31A1}"/>
          </ac:spMkLst>
        </pc:spChg>
        <pc:spChg chg="add mod">
          <ac:chgData name="Niels Schoffelen" userId="9104f415-74fd-4527-9b92-89393f1ac670" providerId="ADAL" clId="{C8E9661B-42E8-4192-B76D-52EC0671624D}" dt="2026-04-13T07:17:32.220" v="2404"/>
          <ac:spMkLst>
            <pc:docMk/>
            <pc:sldMk cId="1511211798" sldId="475"/>
            <ac:spMk id="11" creationId="{1B4AA677-B16E-24EC-92D5-93FA121A8A60}"/>
          </ac:spMkLst>
        </pc:spChg>
        <pc:spChg chg="add mod">
          <ac:chgData name="Niels Schoffelen" userId="9104f415-74fd-4527-9b92-89393f1ac670" providerId="ADAL" clId="{C8E9661B-42E8-4192-B76D-52EC0671624D}" dt="2026-04-13T07:17:32.220" v="2404"/>
          <ac:spMkLst>
            <pc:docMk/>
            <pc:sldMk cId="1511211798" sldId="475"/>
            <ac:spMk id="12" creationId="{829CE0C0-BBDA-1240-E00D-1FE58E516BF1}"/>
          </ac:spMkLst>
        </pc:spChg>
        <pc:spChg chg="add mod">
          <ac:chgData name="Niels Schoffelen" userId="9104f415-74fd-4527-9b92-89393f1ac670" providerId="ADAL" clId="{C8E9661B-42E8-4192-B76D-52EC0671624D}" dt="2026-04-13T07:17:32.220" v="2404"/>
          <ac:spMkLst>
            <pc:docMk/>
            <pc:sldMk cId="1511211798" sldId="475"/>
            <ac:spMk id="13" creationId="{CD766B95-686F-BBF7-4FD6-704450ECC096}"/>
          </ac:spMkLst>
        </pc:spChg>
        <pc:spChg chg="add mod">
          <ac:chgData name="Niels Schoffelen" userId="9104f415-74fd-4527-9b92-89393f1ac670" providerId="ADAL" clId="{C8E9661B-42E8-4192-B76D-52EC0671624D}" dt="2026-04-13T07:17:32.220" v="2404"/>
          <ac:spMkLst>
            <pc:docMk/>
            <pc:sldMk cId="1511211798" sldId="475"/>
            <ac:spMk id="14" creationId="{CCD5CB1A-E0F3-3B23-A64B-E053F9586895}"/>
          </ac:spMkLst>
        </pc:spChg>
        <pc:spChg chg="add mod">
          <ac:chgData name="Niels Schoffelen" userId="9104f415-74fd-4527-9b92-89393f1ac670" providerId="ADAL" clId="{C8E9661B-42E8-4192-B76D-52EC0671624D}" dt="2026-04-13T07:17:32.220" v="2404"/>
          <ac:spMkLst>
            <pc:docMk/>
            <pc:sldMk cId="1511211798" sldId="475"/>
            <ac:spMk id="15" creationId="{555DCF6D-A771-FC2B-AB29-C186EC4B9611}"/>
          </ac:spMkLst>
        </pc:spChg>
        <pc:picChg chg="add mod">
          <ac:chgData name="Niels Schoffelen" userId="9104f415-74fd-4527-9b92-89393f1ac670" providerId="ADAL" clId="{C8E9661B-42E8-4192-B76D-52EC0671624D}" dt="2026-04-13T07:17:32.220" v="2404"/>
          <ac:picMkLst>
            <pc:docMk/>
            <pc:sldMk cId="1511211798" sldId="475"/>
            <ac:picMk id="8" creationId="{5F7F6255-42F4-CFE5-F852-BB2E42668A76}"/>
          </ac:picMkLst>
        </pc:picChg>
        <pc:picChg chg="add mod">
          <ac:chgData name="Niels Schoffelen" userId="9104f415-74fd-4527-9b92-89393f1ac670" providerId="ADAL" clId="{C8E9661B-42E8-4192-B76D-52EC0671624D}" dt="2026-04-13T07:17:35.706" v="2405"/>
          <ac:picMkLst>
            <pc:docMk/>
            <pc:sldMk cId="1511211798" sldId="475"/>
            <ac:picMk id="9" creationId="{C16C00AD-7CD2-33D0-8433-5744421A994A}"/>
          </ac:picMkLst>
        </pc:picChg>
        <pc:picChg chg="add mod">
          <ac:chgData name="Niels Schoffelen" userId="9104f415-74fd-4527-9b92-89393f1ac670" providerId="ADAL" clId="{C8E9661B-42E8-4192-B76D-52EC0671624D}" dt="2026-04-13T07:17:48.718" v="2408" actId="1076"/>
          <ac:picMkLst>
            <pc:docMk/>
            <pc:sldMk cId="1511211798" sldId="475"/>
            <ac:picMk id="16" creationId="{7DB55CC0-54EF-AC48-7FA1-3C1DD8322624}"/>
          </ac:picMkLst>
        </pc:picChg>
      </pc:sldChg>
      <pc:sldChg chg="addSp delSp modSp add mod">
        <pc:chgData name="Niels Schoffelen" userId="9104f415-74fd-4527-9b92-89393f1ac670" providerId="ADAL" clId="{C8E9661B-42E8-4192-B76D-52EC0671624D}" dt="2026-04-13T07:28:21.712" v="2532" actId="20577"/>
        <pc:sldMkLst>
          <pc:docMk/>
          <pc:sldMk cId="472722733" sldId="476"/>
        </pc:sldMkLst>
        <pc:spChg chg="mod">
          <ac:chgData name="Niels Schoffelen" userId="9104f415-74fd-4527-9b92-89393f1ac670" providerId="ADAL" clId="{C8E9661B-42E8-4192-B76D-52EC0671624D}" dt="2026-04-13T07:28:21.712" v="2532" actId="20577"/>
          <ac:spMkLst>
            <pc:docMk/>
            <pc:sldMk cId="472722733" sldId="476"/>
            <ac:spMk id="2" creationId="{70A4F7E3-D8EE-5786-E504-D261D1B6DC8E}"/>
          </ac:spMkLst>
        </pc:spChg>
        <pc:spChg chg="add mod">
          <ac:chgData name="Niels Schoffelen" userId="9104f415-74fd-4527-9b92-89393f1ac670" providerId="ADAL" clId="{C8E9661B-42E8-4192-B76D-52EC0671624D}" dt="2026-04-13T07:18:26.246" v="2411" actId="478"/>
          <ac:spMkLst>
            <pc:docMk/>
            <pc:sldMk cId="472722733" sldId="476"/>
            <ac:spMk id="3" creationId="{4B162A1F-5CE5-C534-232F-93E95F3BF14A}"/>
          </ac:spMkLst>
        </pc:spChg>
        <pc:spChg chg="add del">
          <ac:chgData name="Niels Schoffelen" userId="9104f415-74fd-4527-9b92-89393f1ac670" providerId="ADAL" clId="{C8E9661B-42E8-4192-B76D-52EC0671624D}" dt="2026-04-13T07:18:30.365" v="2414" actId="478"/>
          <ac:spMkLst>
            <pc:docMk/>
            <pc:sldMk cId="472722733" sldId="476"/>
            <ac:spMk id="4" creationId="{9E303A84-EAF7-03A2-90E3-1D687E2C0AA3}"/>
          </ac:spMkLst>
        </pc:spChg>
        <pc:spChg chg="add mod">
          <ac:chgData name="Niels Schoffelen" userId="9104f415-74fd-4527-9b92-89393f1ac670" providerId="ADAL" clId="{C8E9661B-42E8-4192-B76D-52EC0671624D}" dt="2026-04-13T07:18:27.909" v="2412"/>
          <ac:spMkLst>
            <pc:docMk/>
            <pc:sldMk cId="472722733" sldId="476"/>
            <ac:spMk id="7" creationId="{EDA0AF84-AE75-ABF0-FC4A-4C3E95295D97}"/>
          </ac:spMkLst>
        </pc:spChg>
        <pc:spChg chg="add mod">
          <ac:chgData name="Niels Schoffelen" userId="9104f415-74fd-4527-9b92-89393f1ac670" providerId="ADAL" clId="{C8E9661B-42E8-4192-B76D-52EC0671624D}" dt="2026-04-13T07:18:27.909" v="2412"/>
          <ac:spMkLst>
            <pc:docMk/>
            <pc:sldMk cId="472722733" sldId="476"/>
            <ac:spMk id="8" creationId="{034B94CA-7179-7311-66C3-0978035CC5E3}"/>
          </ac:spMkLst>
        </pc:spChg>
        <pc:spChg chg="add mod">
          <ac:chgData name="Niels Schoffelen" userId="9104f415-74fd-4527-9b92-89393f1ac670" providerId="ADAL" clId="{C8E9661B-42E8-4192-B76D-52EC0671624D}" dt="2026-04-13T07:18:27.909" v="2412"/>
          <ac:spMkLst>
            <pc:docMk/>
            <pc:sldMk cId="472722733" sldId="476"/>
            <ac:spMk id="9" creationId="{097C255B-A4D3-850E-3B4D-D3D670198AD8}"/>
          </ac:spMkLst>
        </pc:spChg>
        <pc:spChg chg="add mod">
          <ac:chgData name="Niels Schoffelen" userId="9104f415-74fd-4527-9b92-89393f1ac670" providerId="ADAL" clId="{C8E9661B-42E8-4192-B76D-52EC0671624D}" dt="2026-04-13T07:18:27.909" v="2412"/>
          <ac:spMkLst>
            <pc:docMk/>
            <pc:sldMk cId="472722733" sldId="476"/>
            <ac:spMk id="10" creationId="{944D98AA-BE9C-B10C-545C-F10A075210EB}"/>
          </ac:spMkLst>
        </pc:spChg>
        <pc:picChg chg="add mod">
          <ac:chgData name="Niels Schoffelen" userId="9104f415-74fd-4527-9b92-89393f1ac670" providerId="ADAL" clId="{C8E9661B-42E8-4192-B76D-52EC0671624D}" dt="2026-04-13T07:18:29.731" v="2413"/>
          <ac:picMkLst>
            <pc:docMk/>
            <pc:sldMk cId="472722733" sldId="476"/>
            <ac:picMk id="5" creationId="{303C703B-F7A5-8D5A-2670-8747D7227574}"/>
          </ac:picMkLst>
        </pc:picChg>
        <pc:picChg chg="add mod">
          <ac:chgData name="Niels Schoffelen" userId="9104f415-74fd-4527-9b92-89393f1ac670" providerId="ADAL" clId="{C8E9661B-42E8-4192-B76D-52EC0671624D}" dt="2026-04-13T07:18:27.909" v="2412"/>
          <ac:picMkLst>
            <pc:docMk/>
            <pc:sldMk cId="472722733" sldId="476"/>
            <ac:picMk id="6" creationId="{B1BD7383-82B8-275D-82F0-908BB17E9430}"/>
          </ac:picMkLst>
        </pc:picChg>
        <pc:picChg chg="add mod">
          <ac:chgData name="Niels Schoffelen" userId="9104f415-74fd-4527-9b92-89393f1ac670" providerId="ADAL" clId="{C8E9661B-42E8-4192-B76D-52EC0671624D}" dt="2026-04-13T07:18:41.991" v="2417" actId="1076"/>
          <ac:picMkLst>
            <pc:docMk/>
            <pc:sldMk cId="472722733" sldId="476"/>
            <ac:picMk id="11" creationId="{E272DAB2-373E-5F68-C423-61783B3577F4}"/>
          </ac:picMkLst>
        </pc:picChg>
        <pc:picChg chg="del">
          <ac:chgData name="Niels Schoffelen" userId="9104f415-74fd-4527-9b92-89393f1ac670" providerId="ADAL" clId="{C8E9661B-42E8-4192-B76D-52EC0671624D}" dt="2026-04-13T07:18:24.209" v="2410" actId="478"/>
          <ac:picMkLst>
            <pc:docMk/>
            <pc:sldMk cId="472722733" sldId="476"/>
            <ac:picMk id="16" creationId="{85020669-A17F-1E6E-40B0-C8F7A3A3C49F}"/>
          </ac:picMkLst>
        </pc:picChg>
      </pc:sldChg>
      <pc:sldChg chg="addSp delSp modSp add mod">
        <pc:chgData name="Niels Schoffelen" userId="9104f415-74fd-4527-9b92-89393f1ac670" providerId="ADAL" clId="{C8E9661B-42E8-4192-B76D-52EC0671624D}" dt="2026-04-13T07:28:25.031" v="2533" actId="20577"/>
        <pc:sldMkLst>
          <pc:docMk/>
          <pc:sldMk cId="1152674212" sldId="477"/>
        </pc:sldMkLst>
        <pc:spChg chg="mod">
          <ac:chgData name="Niels Schoffelen" userId="9104f415-74fd-4527-9b92-89393f1ac670" providerId="ADAL" clId="{C8E9661B-42E8-4192-B76D-52EC0671624D}" dt="2026-04-13T07:28:25.031" v="2533" actId="20577"/>
          <ac:spMkLst>
            <pc:docMk/>
            <pc:sldMk cId="1152674212" sldId="477"/>
            <ac:spMk id="2" creationId="{C37F6FB5-AD51-AFF6-2595-B469910DC928}"/>
          </ac:spMkLst>
        </pc:spChg>
        <pc:spChg chg="mod">
          <ac:chgData name="Niels Schoffelen" userId="9104f415-74fd-4527-9b92-89393f1ac670" providerId="ADAL" clId="{C8E9661B-42E8-4192-B76D-52EC0671624D}" dt="2026-04-13T07:20:31.407" v="2463" actId="20577"/>
          <ac:spMkLst>
            <pc:docMk/>
            <pc:sldMk cId="1152674212" sldId="477"/>
            <ac:spMk id="4" creationId="{DDB4D2D7-AF4A-D5BC-EC81-FCF1420EC9C7}"/>
          </ac:spMkLst>
        </pc:spChg>
        <pc:spChg chg="add mod">
          <ac:chgData name="Niels Schoffelen" userId="9104f415-74fd-4527-9b92-89393f1ac670" providerId="ADAL" clId="{C8E9661B-42E8-4192-B76D-52EC0671624D}" dt="2026-04-13T07:22:43.563" v="2480" actId="1076"/>
          <ac:spMkLst>
            <pc:docMk/>
            <pc:sldMk cId="1152674212" sldId="477"/>
            <ac:spMk id="6" creationId="{4372B6DB-C200-FE4D-99AB-0911C226963C}"/>
          </ac:spMkLst>
        </pc:spChg>
        <pc:spChg chg="add mod">
          <ac:chgData name="Niels Schoffelen" userId="9104f415-74fd-4527-9b92-89393f1ac670" providerId="ADAL" clId="{C8E9661B-42E8-4192-B76D-52EC0671624D}" dt="2026-04-13T07:22:09.996" v="2475" actId="1076"/>
          <ac:spMkLst>
            <pc:docMk/>
            <pc:sldMk cId="1152674212" sldId="477"/>
            <ac:spMk id="7" creationId="{CC7650BF-9FA9-C8C1-ADF0-18C9CC393C64}"/>
          </ac:spMkLst>
        </pc:spChg>
        <pc:spChg chg="add mod">
          <ac:chgData name="Niels Schoffelen" userId="9104f415-74fd-4527-9b92-89393f1ac670" providerId="ADAL" clId="{C8E9661B-42E8-4192-B76D-52EC0671624D}" dt="2026-04-13T07:22:53.171" v="2481" actId="1076"/>
          <ac:spMkLst>
            <pc:docMk/>
            <pc:sldMk cId="1152674212" sldId="477"/>
            <ac:spMk id="8" creationId="{49574E6F-6AE3-937A-2DC8-6DB5A2D1E365}"/>
          </ac:spMkLst>
        </pc:spChg>
        <pc:spChg chg="add mod">
          <ac:chgData name="Niels Schoffelen" userId="9104f415-74fd-4527-9b92-89393f1ac670" providerId="ADAL" clId="{C8E9661B-42E8-4192-B76D-52EC0671624D}" dt="2026-04-13T07:22:09.996" v="2475" actId="1076"/>
          <ac:spMkLst>
            <pc:docMk/>
            <pc:sldMk cId="1152674212" sldId="477"/>
            <ac:spMk id="9" creationId="{84FED363-1323-1DDB-172D-DBD8764F4D81}"/>
          </ac:spMkLst>
        </pc:spChg>
        <pc:spChg chg="add mod">
          <ac:chgData name="Niels Schoffelen" userId="9104f415-74fd-4527-9b92-89393f1ac670" providerId="ADAL" clId="{C8E9661B-42E8-4192-B76D-52EC0671624D}" dt="2026-04-13T07:22:37.169" v="2479" actId="1076"/>
          <ac:spMkLst>
            <pc:docMk/>
            <pc:sldMk cId="1152674212" sldId="477"/>
            <ac:spMk id="10" creationId="{38063D17-23AA-964E-42F0-EEC1CEA8DFD7}"/>
          </ac:spMkLst>
        </pc:spChg>
        <pc:spChg chg="add mod">
          <ac:chgData name="Niels Schoffelen" userId="9104f415-74fd-4527-9b92-89393f1ac670" providerId="ADAL" clId="{C8E9661B-42E8-4192-B76D-52EC0671624D}" dt="2026-04-13T07:22:03.076" v="2474" actId="1076"/>
          <ac:spMkLst>
            <pc:docMk/>
            <pc:sldMk cId="1152674212" sldId="477"/>
            <ac:spMk id="12" creationId="{3350EC03-66C8-01D0-AD18-017A592F526B}"/>
          </ac:spMkLst>
        </pc:spChg>
        <pc:spChg chg="add mod">
          <ac:chgData name="Niels Schoffelen" userId="9104f415-74fd-4527-9b92-89393f1ac670" providerId="ADAL" clId="{C8E9661B-42E8-4192-B76D-52EC0671624D}" dt="2026-04-13T07:23:35.209" v="2493" actId="255"/>
          <ac:spMkLst>
            <pc:docMk/>
            <pc:sldMk cId="1152674212" sldId="477"/>
            <ac:spMk id="14" creationId="{41EB66D6-1AB8-B1A9-338B-C21BC9072921}"/>
          </ac:spMkLst>
        </pc:spChg>
        <pc:picChg chg="add mod">
          <ac:chgData name="Niels Schoffelen" userId="9104f415-74fd-4527-9b92-89393f1ac670" providerId="ADAL" clId="{C8E9661B-42E8-4192-B76D-52EC0671624D}" dt="2026-04-13T07:21:56.915" v="2473" actId="1076"/>
          <ac:picMkLst>
            <pc:docMk/>
            <pc:sldMk cId="1152674212" sldId="477"/>
            <ac:picMk id="3" creationId="{9F64A97E-ACA8-2DFA-0A3F-C19FD0E23291}"/>
          </ac:picMkLst>
        </pc:picChg>
        <pc:picChg chg="add mod">
          <ac:chgData name="Niels Schoffelen" userId="9104f415-74fd-4527-9b92-89393f1ac670" providerId="ADAL" clId="{C8E9661B-42E8-4192-B76D-52EC0671624D}" dt="2026-04-13T07:21:51.634" v="2472" actId="1076"/>
          <ac:picMkLst>
            <pc:docMk/>
            <pc:sldMk cId="1152674212" sldId="477"/>
            <ac:picMk id="5" creationId="{2632C5ED-CC88-FB8D-8E21-FA832EBC6FFF}"/>
          </ac:picMkLst>
        </pc:picChg>
        <pc:picChg chg="del">
          <ac:chgData name="Niels Schoffelen" userId="9104f415-74fd-4527-9b92-89393f1ac670" providerId="ADAL" clId="{C8E9661B-42E8-4192-B76D-52EC0671624D}" dt="2026-04-13T07:19:52.009" v="2419" actId="478"/>
          <ac:picMkLst>
            <pc:docMk/>
            <pc:sldMk cId="1152674212" sldId="477"/>
            <ac:picMk id="11" creationId="{7B2CC799-0A6D-49C5-6DEA-028243D9E1CA}"/>
          </ac:picMkLst>
        </pc:picChg>
      </pc:sldChg>
      <pc:sldChg chg="addSp delSp modSp new mod">
        <pc:chgData name="Niels Schoffelen" userId="9104f415-74fd-4527-9b92-89393f1ac670" providerId="ADAL" clId="{C8E9661B-42E8-4192-B76D-52EC0671624D}" dt="2026-04-13T07:40:34.911" v="3327" actId="20577"/>
        <pc:sldMkLst>
          <pc:docMk/>
          <pc:sldMk cId="2032165214" sldId="478"/>
        </pc:sldMkLst>
        <pc:spChg chg="mod">
          <ac:chgData name="Niels Schoffelen" userId="9104f415-74fd-4527-9b92-89393f1ac670" providerId="ADAL" clId="{C8E9661B-42E8-4192-B76D-52EC0671624D}" dt="2026-04-13T07:40:26.012" v="3322" actId="20577"/>
          <ac:spMkLst>
            <pc:docMk/>
            <pc:sldMk cId="2032165214" sldId="478"/>
            <ac:spMk id="2" creationId="{5571AB9A-ADC9-73E9-9A0D-746AFE11343B}"/>
          </ac:spMkLst>
        </pc:spChg>
        <pc:spChg chg="del">
          <ac:chgData name="Niels Schoffelen" userId="9104f415-74fd-4527-9b92-89393f1ac670" providerId="ADAL" clId="{C8E9661B-42E8-4192-B76D-52EC0671624D}" dt="2026-04-13T07:32:06.405" v="2583" actId="478"/>
          <ac:spMkLst>
            <pc:docMk/>
            <pc:sldMk cId="2032165214" sldId="478"/>
            <ac:spMk id="3" creationId="{FEED6295-CBBA-97F5-8314-48FA7858B633}"/>
          </ac:spMkLst>
        </pc:spChg>
        <pc:spChg chg="mod">
          <ac:chgData name="Niels Schoffelen" userId="9104f415-74fd-4527-9b92-89393f1ac670" providerId="ADAL" clId="{C8E9661B-42E8-4192-B76D-52EC0671624D}" dt="2026-04-13T07:40:34.911" v="3327" actId="20577"/>
          <ac:spMkLst>
            <pc:docMk/>
            <pc:sldMk cId="2032165214" sldId="478"/>
            <ac:spMk id="4" creationId="{6C896143-9EDE-0286-A014-D197DC458D6F}"/>
          </ac:spMkLst>
        </pc:spChg>
        <pc:picChg chg="add mod">
          <ac:chgData name="Niels Schoffelen" userId="9104f415-74fd-4527-9b92-89393f1ac670" providerId="ADAL" clId="{C8E9661B-42E8-4192-B76D-52EC0671624D}" dt="2026-04-13T07:39:37.869" v="3301" actId="14100"/>
          <ac:picMkLst>
            <pc:docMk/>
            <pc:sldMk cId="2032165214" sldId="478"/>
            <ac:picMk id="5" creationId="{C0D7C39A-3E5E-AFB3-5255-7538D2EBD0F1}"/>
          </ac:picMkLst>
        </pc:picChg>
      </pc:sldChg>
      <pc:sldChg chg="addSp delSp modSp new mod">
        <pc:chgData name="Niels Schoffelen" userId="9104f415-74fd-4527-9b92-89393f1ac670" providerId="ADAL" clId="{C8E9661B-42E8-4192-B76D-52EC0671624D}" dt="2026-04-13T07:44:53.166" v="3450" actId="1076"/>
        <pc:sldMkLst>
          <pc:docMk/>
          <pc:sldMk cId="2437116320" sldId="479"/>
        </pc:sldMkLst>
        <pc:spChg chg="mod">
          <ac:chgData name="Niels Schoffelen" userId="9104f415-74fd-4527-9b92-89393f1ac670" providerId="ADAL" clId="{C8E9661B-42E8-4192-B76D-52EC0671624D}" dt="2026-04-13T07:41:36.168" v="3367" actId="20577"/>
          <ac:spMkLst>
            <pc:docMk/>
            <pc:sldMk cId="2437116320" sldId="479"/>
            <ac:spMk id="2" creationId="{77E8E608-3B21-3A54-6B76-347D235CC520}"/>
          </ac:spMkLst>
        </pc:spChg>
        <pc:spChg chg="del">
          <ac:chgData name="Niels Schoffelen" userId="9104f415-74fd-4527-9b92-89393f1ac670" providerId="ADAL" clId="{C8E9661B-42E8-4192-B76D-52EC0671624D}" dt="2026-04-13T07:41:52.248" v="3411" actId="478"/>
          <ac:spMkLst>
            <pc:docMk/>
            <pc:sldMk cId="2437116320" sldId="479"/>
            <ac:spMk id="3" creationId="{ED3E9CA9-A3FE-AB36-6068-51A5987A34FC}"/>
          </ac:spMkLst>
        </pc:spChg>
        <pc:spChg chg="mod">
          <ac:chgData name="Niels Schoffelen" userId="9104f415-74fd-4527-9b92-89393f1ac670" providerId="ADAL" clId="{C8E9661B-42E8-4192-B76D-52EC0671624D}" dt="2026-04-13T07:44:48.283" v="3449" actId="6549"/>
          <ac:spMkLst>
            <pc:docMk/>
            <pc:sldMk cId="2437116320" sldId="479"/>
            <ac:spMk id="4" creationId="{8E49383C-F44C-FEEC-A99D-9FA3F2A7D707}"/>
          </ac:spMkLst>
        </pc:spChg>
        <pc:picChg chg="add mod">
          <ac:chgData name="Niels Schoffelen" userId="9104f415-74fd-4527-9b92-89393f1ac670" providerId="ADAL" clId="{C8E9661B-42E8-4192-B76D-52EC0671624D}" dt="2026-04-13T07:44:53.166" v="3450" actId="1076"/>
          <ac:picMkLst>
            <pc:docMk/>
            <pc:sldMk cId="2437116320" sldId="479"/>
            <ac:picMk id="6" creationId="{0EA8AD3A-3C1D-4D9F-DEF9-F0AC57B6D635}"/>
          </ac:picMkLst>
        </pc:picChg>
      </pc:sldChg>
      <pc:sldMasterChg chg="delSldLayout">
        <pc:chgData name="Niels Schoffelen" userId="9104f415-74fd-4527-9b92-89393f1ac670" providerId="ADAL" clId="{C8E9661B-42E8-4192-B76D-52EC0671624D}" dt="2026-04-13T09:20:45.663" v="3470" actId="47"/>
        <pc:sldMasterMkLst>
          <pc:docMk/>
          <pc:sldMasterMk cId="0" sldId="2147483661"/>
        </pc:sldMasterMkLst>
        <pc:sldLayoutChg chg="del">
          <pc:chgData name="Niels Schoffelen" userId="9104f415-74fd-4527-9b92-89393f1ac670" providerId="ADAL" clId="{C8E9661B-42E8-4192-B76D-52EC0671624D}" dt="2026-04-13T09:20:45.663" v="3470" actId="47"/>
          <pc:sldLayoutMkLst>
            <pc:docMk/>
            <pc:sldMasterMk cId="0" sldId="2147483661"/>
            <pc:sldLayoutMk cId="2320552324" sldId="214748367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7559675" cy="10691813"/>
          </a:xfrm>
          <a:prstGeom prst="roundRect">
            <a:avLst>
              <a:gd name="adj" fmla="val 19"/>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lvl1pPr eaLnBrk="0">
              <a:defRPr sz="2400">
                <a:solidFill>
                  <a:schemeClr val="bg1"/>
                </a:solidFill>
                <a:latin typeface="Arial" charset="0"/>
                <a:ea typeface="ＭＳ Ｐゴシック" charset="-128"/>
              </a:defRPr>
            </a:lvl1pPr>
            <a:lvl2pPr marL="742950" indent="-285750" eaLnBrk="0">
              <a:defRPr sz="2400">
                <a:solidFill>
                  <a:schemeClr val="bg1"/>
                </a:solidFill>
                <a:latin typeface="Arial" charset="0"/>
                <a:ea typeface="ＭＳ Ｐゴシック" charset="-128"/>
              </a:defRPr>
            </a:lvl2pPr>
            <a:lvl3pPr marL="1143000" indent="-228600" eaLnBrk="0">
              <a:defRPr sz="2400">
                <a:solidFill>
                  <a:schemeClr val="bg1"/>
                </a:solidFill>
                <a:latin typeface="Arial" charset="0"/>
                <a:ea typeface="ＭＳ Ｐゴシック" charset="-128"/>
              </a:defRPr>
            </a:lvl3pPr>
            <a:lvl4pPr marL="1600200" indent="-228600" eaLnBrk="0">
              <a:defRPr sz="2400">
                <a:solidFill>
                  <a:schemeClr val="bg1"/>
                </a:solidFill>
                <a:latin typeface="Arial" charset="0"/>
                <a:ea typeface="ＭＳ Ｐゴシック" charset="-128"/>
              </a:defRPr>
            </a:lvl4pPr>
            <a:lvl5pPr marL="2057400" indent="-228600" eaLnBrk="0">
              <a:defRPr sz="2400">
                <a:solidFill>
                  <a:schemeClr val="bg1"/>
                </a:solidFill>
                <a:latin typeface="Arial" charset="0"/>
                <a:ea typeface="ＭＳ Ｐゴシック" charset="-128"/>
              </a:defRPr>
            </a:lvl5pPr>
            <a:lvl6pPr marL="25146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6pPr>
            <a:lvl7pPr marL="29718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7pPr>
            <a:lvl8pPr marL="34290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8pPr>
            <a:lvl9pPr marL="38862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9pPr>
          </a:lstStyle>
          <a:p>
            <a:pPr eaLnBrk="1"/>
            <a:endParaRPr lang="nl-NL" altLang="nl-NL" sz="1800"/>
          </a:p>
        </p:txBody>
      </p:sp>
      <p:sp>
        <p:nvSpPr>
          <p:cNvPr id="2051" name="AutoShape 2"/>
          <p:cNvSpPr>
            <a:spLocks noChangeArrowheads="1"/>
          </p:cNvSpPr>
          <p:nvPr/>
        </p:nvSpPr>
        <p:spPr bwMode="auto">
          <a:xfrm>
            <a:off x="0" y="0"/>
            <a:ext cx="7559675" cy="10691813"/>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a:defRPr sz="2400">
                <a:solidFill>
                  <a:schemeClr val="bg1"/>
                </a:solidFill>
                <a:latin typeface="Arial" charset="0"/>
                <a:ea typeface="ＭＳ Ｐゴシック" charset="-128"/>
              </a:defRPr>
            </a:lvl1pPr>
            <a:lvl2pPr marL="742950" indent="-285750" eaLnBrk="0">
              <a:defRPr sz="2400">
                <a:solidFill>
                  <a:schemeClr val="bg1"/>
                </a:solidFill>
                <a:latin typeface="Arial" charset="0"/>
                <a:ea typeface="ＭＳ Ｐゴシック" charset="-128"/>
              </a:defRPr>
            </a:lvl2pPr>
            <a:lvl3pPr marL="1143000" indent="-228600" eaLnBrk="0">
              <a:defRPr sz="2400">
                <a:solidFill>
                  <a:schemeClr val="bg1"/>
                </a:solidFill>
                <a:latin typeface="Arial" charset="0"/>
                <a:ea typeface="ＭＳ Ｐゴシック" charset="-128"/>
              </a:defRPr>
            </a:lvl3pPr>
            <a:lvl4pPr marL="1600200" indent="-228600" eaLnBrk="0">
              <a:defRPr sz="2400">
                <a:solidFill>
                  <a:schemeClr val="bg1"/>
                </a:solidFill>
                <a:latin typeface="Arial" charset="0"/>
                <a:ea typeface="ＭＳ Ｐゴシック" charset="-128"/>
              </a:defRPr>
            </a:lvl4pPr>
            <a:lvl5pPr marL="2057400" indent="-228600" eaLnBrk="0">
              <a:defRPr sz="2400">
                <a:solidFill>
                  <a:schemeClr val="bg1"/>
                </a:solidFill>
                <a:latin typeface="Arial" charset="0"/>
                <a:ea typeface="ＭＳ Ｐゴシック" charset="-128"/>
              </a:defRPr>
            </a:lvl5pPr>
            <a:lvl6pPr marL="25146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6pPr>
            <a:lvl7pPr marL="29718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7pPr>
            <a:lvl8pPr marL="34290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8pPr>
            <a:lvl9pPr marL="38862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9pPr>
          </a:lstStyle>
          <a:p>
            <a:pPr eaLnBrk="1"/>
            <a:endParaRPr lang="nl-NL" altLang="nl-NL" sz="1800"/>
          </a:p>
        </p:txBody>
      </p:sp>
      <p:sp>
        <p:nvSpPr>
          <p:cNvPr id="2052" name="AutoShape 3"/>
          <p:cNvSpPr>
            <a:spLocks noChangeArrowheads="1"/>
          </p:cNvSpPr>
          <p:nvPr/>
        </p:nvSpPr>
        <p:spPr bwMode="auto">
          <a:xfrm>
            <a:off x="0" y="0"/>
            <a:ext cx="7559675" cy="10691813"/>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a:defRPr sz="2400">
                <a:solidFill>
                  <a:schemeClr val="bg1"/>
                </a:solidFill>
                <a:latin typeface="Arial" charset="0"/>
                <a:ea typeface="ＭＳ Ｐゴシック" charset="-128"/>
              </a:defRPr>
            </a:lvl1pPr>
            <a:lvl2pPr marL="742950" indent="-285750" eaLnBrk="0">
              <a:defRPr sz="2400">
                <a:solidFill>
                  <a:schemeClr val="bg1"/>
                </a:solidFill>
                <a:latin typeface="Arial" charset="0"/>
                <a:ea typeface="ＭＳ Ｐゴシック" charset="-128"/>
              </a:defRPr>
            </a:lvl2pPr>
            <a:lvl3pPr marL="1143000" indent="-228600" eaLnBrk="0">
              <a:defRPr sz="2400">
                <a:solidFill>
                  <a:schemeClr val="bg1"/>
                </a:solidFill>
                <a:latin typeface="Arial" charset="0"/>
                <a:ea typeface="ＭＳ Ｐゴシック" charset="-128"/>
              </a:defRPr>
            </a:lvl3pPr>
            <a:lvl4pPr marL="1600200" indent="-228600" eaLnBrk="0">
              <a:defRPr sz="2400">
                <a:solidFill>
                  <a:schemeClr val="bg1"/>
                </a:solidFill>
                <a:latin typeface="Arial" charset="0"/>
                <a:ea typeface="ＭＳ Ｐゴシック" charset="-128"/>
              </a:defRPr>
            </a:lvl4pPr>
            <a:lvl5pPr marL="2057400" indent="-228600" eaLnBrk="0">
              <a:defRPr sz="2400">
                <a:solidFill>
                  <a:schemeClr val="bg1"/>
                </a:solidFill>
                <a:latin typeface="Arial" charset="0"/>
                <a:ea typeface="ＭＳ Ｐゴシック" charset="-128"/>
              </a:defRPr>
            </a:lvl5pPr>
            <a:lvl6pPr marL="25146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6pPr>
            <a:lvl7pPr marL="29718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7pPr>
            <a:lvl8pPr marL="34290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8pPr>
            <a:lvl9pPr marL="38862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9pPr>
          </a:lstStyle>
          <a:p>
            <a:pPr eaLnBrk="1"/>
            <a:endParaRPr lang="nl-NL" altLang="nl-NL" sz="1800"/>
          </a:p>
        </p:txBody>
      </p:sp>
      <p:sp>
        <p:nvSpPr>
          <p:cNvPr id="2053" name="AutoShape 4"/>
          <p:cNvSpPr>
            <a:spLocks noChangeArrowheads="1"/>
          </p:cNvSpPr>
          <p:nvPr/>
        </p:nvSpPr>
        <p:spPr bwMode="auto">
          <a:xfrm>
            <a:off x="0" y="0"/>
            <a:ext cx="7559675" cy="10691813"/>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a:defRPr sz="2400">
                <a:solidFill>
                  <a:schemeClr val="bg1"/>
                </a:solidFill>
                <a:latin typeface="Arial" charset="0"/>
                <a:ea typeface="ＭＳ Ｐゴシック" charset="-128"/>
              </a:defRPr>
            </a:lvl1pPr>
            <a:lvl2pPr marL="742950" indent="-285750" eaLnBrk="0">
              <a:defRPr sz="2400">
                <a:solidFill>
                  <a:schemeClr val="bg1"/>
                </a:solidFill>
                <a:latin typeface="Arial" charset="0"/>
                <a:ea typeface="ＭＳ Ｐゴシック" charset="-128"/>
              </a:defRPr>
            </a:lvl2pPr>
            <a:lvl3pPr marL="1143000" indent="-228600" eaLnBrk="0">
              <a:defRPr sz="2400">
                <a:solidFill>
                  <a:schemeClr val="bg1"/>
                </a:solidFill>
                <a:latin typeface="Arial" charset="0"/>
                <a:ea typeface="ＭＳ Ｐゴシック" charset="-128"/>
              </a:defRPr>
            </a:lvl3pPr>
            <a:lvl4pPr marL="1600200" indent="-228600" eaLnBrk="0">
              <a:defRPr sz="2400">
                <a:solidFill>
                  <a:schemeClr val="bg1"/>
                </a:solidFill>
                <a:latin typeface="Arial" charset="0"/>
                <a:ea typeface="ＭＳ Ｐゴシック" charset="-128"/>
              </a:defRPr>
            </a:lvl4pPr>
            <a:lvl5pPr marL="2057400" indent="-228600" eaLnBrk="0">
              <a:defRPr sz="2400">
                <a:solidFill>
                  <a:schemeClr val="bg1"/>
                </a:solidFill>
                <a:latin typeface="Arial" charset="0"/>
                <a:ea typeface="ＭＳ Ｐゴシック" charset="-128"/>
              </a:defRPr>
            </a:lvl5pPr>
            <a:lvl6pPr marL="25146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6pPr>
            <a:lvl7pPr marL="29718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7pPr>
            <a:lvl8pPr marL="34290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8pPr>
            <a:lvl9pPr marL="38862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9pPr>
          </a:lstStyle>
          <a:p>
            <a:pPr eaLnBrk="1"/>
            <a:endParaRPr lang="nl-NL" altLang="nl-NL" sz="1800"/>
          </a:p>
        </p:txBody>
      </p:sp>
      <p:sp>
        <p:nvSpPr>
          <p:cNvPr id="2054" name="AutoShape 5"/>
          <p:cNvSpPr>
            <a:spLocks noChangeArrowheads="1"/>
          </p:cNvSpPr>
          <p:nvPr/>
        </p:nvSpPr>
        <p:spPr bwMode="auto">
          <a:xfrm>
            <a:off x="0" y="0"/>
            <a:ext cx="7559675" cy="10691813"/>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a:defRPr sz="2400">
                <a:solidFill>
                  <a:schemeClr val="bg1"/>
                </a:solidFill>
                <a:latin typeface="Arial" charset="0"/>
                <a:ea typeface="ＭＳ Ｐゴシック" charset="-128"/>
              </a:defRPr>
            </a:lvl1pPr>
            <a:lvl2pPr marL="742950" indent="-285750" eaLnBrk="0">
              <a:defRPr sz="2400">
                <a:solidFill>
                  <a:schemeClr val="bg1"/>
                </a:solidFill>
                <a:latin typeface="Arial" charset="0"/>
                <a:ea typeface="ＭＳ Ｐゴシック" charset="-128"/>
              </a:defRPr>
            </a:lvl2pPr>
            <a:lvl3pPr marL="1143000" indent="-228600" eaLnBrk="0">
              <a:defRPr sz="2400">
                <a:solidFill>
                  <a:schemeClr val="bg1"/>
                </a:solidFill>
                <a:latin typeface="Arial" charset="0"/>
                <a:ea typeface="ＭＳ Ｐゴシック" charset="-128"/>
              </a:defRPr>
            </a:lvl3pPr>
            <a:lvl4pPr marL="1600200" indent="-228600" eaLnBrk="0">
              <a:defRPr sz="2400">
                <a:solidFill>
                  <a:schemeClr val="bg1"/>
                </a:solidFill>
                <a:latin typeface="Arial" charset="0"/>
                <a:ea typeface="ＭＳ Ｐゴシック" charset="-128"/>
              </a:defRPr>
            </a:lvl4pPr>
            <a:lvl5pPr marL="2057400" indent="-228600" eaLnBrk="0">
              <a:defRPr sz="2400">
                <a:solidFill>
                  <a:schemeClr val="bg1"/>
                </a:solidFill>
                <a:latin typeface="Arial" charset="0"/>
                <a:ea typeface="ＭＳ Ｐゴシック" charset="-128"/>
              </a:defRPr>
            </a:lvl5pPr>
            <a:lvl6pPr marL="25146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6pPr>
            <a:lvl7pPr marL="29718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7pPr>
            <a:lvl8pPr marL="34290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8pPr>
            <a:lvl9pPr marL="38862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9pPr>
          </a:lstStyle>
          <a:p>
            <a:pPr eaLnBrk="1"/>
            <a:endParaRPr lang="nl-NL" altLang="nl-NL" sz="1800"/>
          </a:p>
        </p:txBody>
      </p:sp>
      <p:sp>
        <p:nvSpPr>
          <p:cNvPr id="2055" name="AutoShape 6"/>
          <p:cNvSpPr>
            <a:spLocks noChangeArrowheads="1"/>
          </p:cNvSpPr>
          <p:nvPr/>
        </p:nvSpPr>
        <p:spPr bwMode="auto">
          <a:xfrm>
            <a:off x="0" y="0"/>
            <a:ext cx="7559675" cy="10691813"/>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a:defRPr sz="2400">
                <a:solidFill>
                  <a:schemeClr val="bg1"/>
                </a:solidFill>
                <a:latin typeface="Arial" charset="0"/>
                <a:ea typeface="ＭＳ Ｐゴシック" charset="-128"/>
              </a:defRPr>
            </a:lvl1pPr>
            <a:lvl2pPr marL="742950" indent="-285750" eaLnBrk="0">
              <a:defRPr sz="2400">
                <a:solidFill>
                  <a:schemeClr val="bg1"/>
                </a:solidFill>
                <a:latin typeface="Arial" charset="0"/>
                <a:ea typeface="ＭＳ Ｐゴシック" charset="-128"/>
              </a:defRPr>
            </a:lvl2pPr>
            <a:lvl3pPr marL="1143000" indent="-228600" eaLnBrk="0">
              <a:defRPr sz="2400">
                <a:solidFill>
                  <a:schemeClr val="bg1"/>
                </a:solidFill>
                <a:latin typeface="Arial" charset="0"/>
                <a:ea typeface="ＭＳ Ｐゴシック" charset="-128"/>
              </a:defRPr>
            </a:lvl3pPr>
            <a:lvl4pPr marL="1600200" indent="-228600" eaLnBrk="0">
              <a:defRPr sz="2400">
                <a:solidFill>
                  <a:schemeClr val="bg1"/>
                </a:solidFill>
                <a:latin typeface="Arial" charset="0"/>
                <a:ea typeface="ＭＳ Ｐゴシック" charset="-128"/>
              </a:defRPr>
            </a:lvl4pPr>
            <a:lvl5pPr marL="2057400" indent="-228600" eaLnBrk="0">
              <a:defRPr sz="2400">
                <a:solidFill>
                  <a:schemeClr val="bg1"/>
                </a:solidFill>
                <a:latin typeface="Arial" charset="0"/>
                <a:ea typeface="ＭＳ Ｐゴシック" charset="-128"/>
              </a:defRPr>
            </a:lvl5pPr>
            <a:lvl6pPr marL="25146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6pPr>
            <a:lvl7pPr marL="29718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7pPr>
            <a:lvl8pPr marL="34290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8pPr>
            <a:lvl9pPr marL="38862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9pPr>
          </a:lstStyle>
          <a:p>
            <a:pPr eaLnBrk="1"/>
            <a:endParaRPr lang="nl-NL" altLang="nl-NL" sz="1800"/>
          </a:p>
        </p:txBody>
      </p:sp>
      <p:sp>
        <p:nvSpPr>
          <p:cNvPr id="2056" name="Rectangle 7"/>
          <p:cNvSpPr>
            <a:spLocks noGrp="1" noRot="1" noChangeAspect="1" noChangeArrowheads="1"/>
          </p:cNvSpPr>
          <p:nvPr>
            <p:ph type="sldImg"/>
          </p:nvPr>
        </p:nvSpPr>
        <p:spPr bwMode="auto">
          <a:xfrm>
            <a:off x="214313" y="812800"/>
            <a:ext cx="7118350"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sp>
      <p:sp>
        <p:nvSpPr>
          <p:cNvPr id="2" name="Rectangle 8"/>
          <p:cNvSpPr>
            <a:spLocks noGrp="1" noChangeArrowheads="1"/>
          </p:cNvSpPr>
          <p:nvPr>
            <p:ph type="body"/>
          </p:nvPr>
        </p:nvSpPr>
        <p:spPr bwMode="auto">
          <a:xfrm>
            <a:off x="755650" y="5078413"/>
            <a:ext cx="6037263" cy="48006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nl-NL" noProof="0"/>
          </a:p>
        </p:txBody>
      </p:sp>
      <p:sp>
        <p:nvSpPr>
          <p:cNvPr id="2057" name="Rectangle 9"/>
          <p:cNvSpPr>
            <a:spLocks noGrp="1" noChangeArrowheads="1"/>
          </p:cNvSpPr>
          <p:nvPr>
            <p:ph type="hdr"/>
          </p:nvPr>
        </p:nvSpPr>
        <p:spPr bwMode="auto">
          <a:xfrm>
            <a:off x="0" y="0"/>
            <a:ext cx="3270250"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3000"/>
              </a:lnSpc>
              <a:buFont typeface="Wingdings"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charset="0"/>
                <a:ea typeface="Geneva" charset="0"/>
                <a:cs typeface="Arial" charset="0"/>
              </a:defRPr>
            </a:lvl1pPr>
          </a:lstStyle>
          <a:p>
            <a:pPr>
              <a:defRPr/>
            </a:pPr>
            <a:endParaRPr lang="en-US"/>
          </a:p>
        </p:txBody>
      </p:sp>
      <p:sp>
        <p:nvSpPr>
          <p:cNvPr id="2058" name="Rectangle 10"/>
          <p:cNvSpPr>
            <a:spLocks noGrp="1" noChangeArrowheads="1"/>
          </p:cNvSpPr>
          <p:nvPr>
            <p:ph type="dt"/>
          </p:nvPr>
        </p:nvSpPr>
        <p:spPr bwMode="auto">
          <a:xfrm>
            <a:off x="4278313" y="0"/>
            <a:ext cx="3270250"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3000"/>
              </a:lnSpc>
              <a:buFont typeface="Wingdings"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charset="0"/>
                <a:ea typeface="Geneva" charset="0"/>
                <a:cs typeface="Arial" charset="0"/>
              </a:defRPr>
            </a:lvl1pPr>
          </a:lstStyle>
          <a:p>
            <a:pPr>
              <a:defRPr/>
            </a:pPr>
            <a:endParaRPr lang="en-US"/>
          </a:p>
        </p:txBody>
      </p:sp>
      <p:sp>
        <p:nvSpPr>
          <p:cNvPr id="2059" name="Rectangle 11"/>
          <p:cNvSpPr>
            <a:spLocks noGrp="1" noChangeArrowheads="1"/>
          </p:cNvSpPr>
          <p:nvPr>
            <p:ph type="ftr"/>
          </p:nvPr>
        </p:nvSpPr>
        <p:spPr bwMode="auto">
          <a:xfrm>
            <a:off x="0" y="10156825"/>
            <a:ext cx="3270250"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3000"/>
              </a:lnSpc>
              <a:buFont typeface="Wingdings"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charset="0"/>
                <a:ea typeface="Geneva" charset="0"/>
                <a:cs typeface="Arial" charset="0"/>
              </a:defRPr>
            </a:lvl1pPr>
          </a:lstStyle>
          <a:p>
            <a:pPr>
              <a:defRPr/>
            </a:pPr>
            <a:endParaRPr lang="en-US"/>
          </a:p>
        </p:txBody>
      </p:sp>
      <p:sp>
        <p:nvSpPr>
          <p:cNvPr id="2060" name="Rectangle 12"/>
          <p:cNvSpPr>
            <a:spLocks noGrp="1" noChangeArrowheads="1"/>
          </p:cNvSpPr>
          <p:nvPr>
            <p:ph type="sldNum"/>
          </p:nvPr>
        </p:nvSpPr>
        <p:spPr bwMode="auto">
          <a:xfrm>
            <a:off x="4278313" y="10156825"/>
            <a:ext cx="3270250"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charset="0"/>
              </a:defRPr>
            </a:lvl1pPr>
          </a:lstStyle>
          <a:p>
            <a:fld id="{1447B627-25FE-7C4A-A5B0-65E305291010}" type="slidenum">
              <a:rPr lang="en-GB" altLang="nl-NL"/>
              <a:pPr/>
              <a:t>‹nr.›</a:t>
            </a:fld>
            <a:endParaRPr lang="en-GB" altLang="nl-NL"/>
          </a:p>
        </p:txBody>
      </p:sp>
    </p:spTree>
    <p:extLst>
      <p:ext uri="{BB962C8B-B14F-4D97-AF65-F5344CB8AC3E}">
        <p14:creationId xmlns:p14="http://schemas.microsoft.com/office/powerpoint/2010/main" val="500903490"/>
      </p:ext>
    </p:extLst>
  </p:cSld>
  <p:clrMap bg1="lt1" tx1="dk1" bg2="lt2" tx2="dk2" accent1="accent1" accent2="accent2" accent3="accent3" accent4="accent4" accent5="accent5" accent6="accent6" hlink="hlink" folHlink="folHlink"/>
  <p:notesStyle>
    <a:lvl1pPr algn="l" defTabSz="363858" rtl="0" eaLnBrk="0" fontAlgn="base" hangingPunct="0">
      <a:spcBef>
        <a:spcPct val="30000"/>
      </a:spcBef>
      <a:spcAft>
        <a:spcPct val="0"/>
      </a:spcAft>
      <a:buClr>
        <a:srgbClr val="000000"/>
      </a:buClr>
      <a:buSzPct val="100000"/>
      <a:buFont typeface="Times New Roman" charset="0"/>
      <a:defRPr sz="972" kern="1200">
        <a:solidFill>
          <a:srgbClr val="000000"/>
        </a:solidFill>
        <a:latin typeface="Times New Roman" pitchFamily="-112" charset="0"/>
        <a:ea typeface="ＭＳ Ｐゴシック" pitchFamily="-112" charset="-128"/>
        <a:cs typeface="ＭＳ Ｐゴシック" pitchFamily="-112" charset="-128"/>
      </a:defRPr>
    </a:lvl1pPr>
    <a:lvl2pPr marL="601715" indent="-231429" algn="l" defTabSz="363858" rtl="0" eaLnBrk="0" fontAlgn="base" hangingPunct="0">
      <a:spcBef>
        <a:spcPct val="30000"/>
      </a:spcBef>
      <a:spcAft>
        <a:spcPct val="0"/>
      </a:spcAft>
      <a:buClr>
        <a:srgbClr val="000000"/>
      </a:buClr>
      <a:buSzPct val="100000"/>
      <a:buFont typeface="Times New Roman" charset="0"/>
      <a:defRPr sz="972" kern="1200">
        <a:solidFill>
          <a:srgbClr val="000000"/>
        </a:solidFill>
        <a:latin typeface="Times New Roman" pitchFamily="-112" charset="0"/>
        <a:ea typeface="ＭＳ Ｐゴシック" pitchFamily="-112" charset="-128"/>
        <a:cs typeface="ＭＳ Ｐゴシック" charset="0"/>
      </a:defRPr>
    </a:lvl2pPr>
    <a:lvl3pPr marL="925716" indent="-185143" algn="l" defTabSz="363858" rtl="0" eaLnBrk="0" fontAlgn="base" hangingPunct="0">
      <a:spcBef>
        <a:spcPct val="30000"/>
      </a:spcBef>
      <a:spcAft>
        <a:spcPct val="0"/>
      </a:spcAft>
      <a:buClr>
        <a:srgbClr val="000000"/>
      </a:buClr>
      <a:buSzPct val="100000"/>
      <a:buFont typeface="Times New Roman" charset="0"/>
      <a:defRPr sz="972" kern="1200">
        <a:solidFill>
          <a:srgbClr val="000000"/>
        </a:solidFill>
        <a:latin typeface="Times New Roman" pitchFamily="-112" charset="0"/>
        <a:ea typeface="ＭＳ Ｐゴシック" pitchFamily="-112" charset="-128"/>
        <a:cs typeface="ＭＳ Ｐゴシック" charset="0"/>
      </a:defRPr>
    </a:lvl3pPr>
    <a:lvl4pPr marL="1296002" indent="-185143" algn="l" defTabSz="363858" rtl="0" eaLnBrk="0" fontAlgn="base" hangingPunct="0">
      <a:spcBef>
        <a:spcPct val="30000"/>
      </a:spcBef>
      <a:spcAft>
        <a:spcPct val="0"/>
      </a:spcAft>
      <a:buClr>
        <a:srgbClr val="000000"/>
      </a:buClr>
      <a:buSzPct val="100000"/>
      <a:buFont typeface="Times New Roman" charset="0"/>
      <a:defRPr sz="972" kern="1200">
        <a:solidFill>
          <a:srgbClr val="000000"/>
        </a:solidFill>
        <a:latin typeface="Times New Roman" pitchFamily="-112" charset="0"/>
        <a:ea typeface="ＭＳ Ｐゴシック" pitchFamily="-112" charset="-128"/>
        <a:cs typeface="ＭＳ Ｐゴシック" charset="0"/>
      </a:defRPr>
    </a:lvl4pPr>
    <a:lvl5pPr marL="1666288" indent="-185143" algn="l" defTabSz="363858" rtl="0" eaLnBrk="0" fontAlgn="base" hangingPunct="0">
      <a:spcBef>
        <a:spcPct val="30000"/>
      </a:spcBef>
      <a:spcAft>
        <a:spcPct val="0"/>
      </a:spcAft>
      <a:buClr>
        <a:srgbClr val="000000"/>
      </a:buClr>
      <a:buSzPct val="100000"/>
      <a:buFont typeface="Times New Roman" charset="0"/>
      <a:defRPr sz="972" kern="1200">
        <a:solidFill>
          <a:srgbClr val="000000"/>
        </a:solidFill>
        <a:latin typeface="Times New Roman" pitchFamily="-112" charset="0"/>
        <a:ea typeface="ＭＳ Ｐゴシック" pitchFamily="-112" charset="-128"/>
        <a:cs typeface="ＭＳ Ｐゴシック" charset="0"/>
      </a:defRPr>
    </a:lvl5pPr>
    <a:lvl6pPr marL="1851431" algn="l" defTabSz="370286" rtl="0" eaLnBrk="1" latinLnBrk="0" hangingPunct="1">
      <a:defRPr sz="972" kern="1200">
        <a:solidFill>
          <a:schemeClr val="tx1"/>
        </a:solidFill>
        <a:latin typeface="+mn-lt"/>
        <a:ea typeface="+mn-ea"/>
        <a:cs typeface="+mn-cs"/>
      </a:defRPr>
    </a:lvl6pPr>
    <a:lvl7pPr marL="2221718" algn="l" defTabSz="370286" rtl="0" eaLnBrk="1" latinLnBrk="0" hangingPunct="1">
      <a:defRPr sz="972" kern="1200">
        <a:solidFill>
          <a:schemeClr val="tx1"/>
        </a:solidFill>
        <a:latin typeface="+mn-lt"/>
        <a:ea typeface="+mn-ea"/>
        <a:cs typeface="+mn-cs"/>
      </a:defRPr>
    </a:lvl7pPr>
    <a:lvl8pPr marL="2592004" algn="l" defTabSz="370286" rtl="0" eaLnBrk="1" latinLnBrk="0" hangingPunct="1">
      <a:defRPr sz="972" kern="1200">
        <a:solidFill>
          <a:schemeClr val="tx1"/>
        </a:solidFill>
        <a:latin typeface="+mn-lt"/>
        <a:ea typeface="+mn-ea"/>
        <a:cs typeface="+mn-cs"/>
      </a:defRPr>
    </a:lvl8pPr>
    <a:lvl9pPr marL="2962290" algn="l" defTabSz="370286" rtl="0" eaLnBrk="1" latinLnBrk="0" hangingPunct="1">
      <a:defRPr sz="97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36929C3-B015-8864-59C3-7999F3F7F6EF}"/>
            </a:ext>
          </a:extLst>
        </p:cNvPr>
        <p:cNvGrpSpPr/>
        <p:nvPr/>
      </p:nvGrpSpPr>
      <p:grpSpPr>
        <a:xfrm>
          <a:off x="0" y="0"/>
          <a:ext cx="0" cy="0"/>
          <a:chOff x="0" y="0"/>
          <a:chExt cx="0" cy="0"/>
        </a:xfrm>
      </p:grpSpPr>
      <p:sp>
        <p:nvSpPr>
          <p:cNvPr id="4098" name="Rectangle 12">
            <a:extLst>
              <a:ext uri="{FF2B5EF4-FFF2-40B4-BE49-F238E27FC236}">
                <a16:creationId xmlns:a16="http://schemas.microsoft.com/office/drawing/2014/main" id="{27FCCF21-C790-4103-D21E-1B076BF9194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128"/>
              </a:defRPr>
            </a:lvl5pPr>
            <a:lvl6pPr marL="2514600" indent="-228600" defTabSz="449263" eaLnBrk="0" fontAlgn="base" hangingPunct="0">
              <a:lnSpc>
                <a:spcPct val="6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128"/>
              </a:defRPr>
            </a:lvl6pPr>
            <a:lvl7pPr marL="2971800" indent="-228600" defTabSz="449263" eaLnBrk="0" fontAlgn="base" hangingPunct="0">
              <a:lnSpc>
                <a:spcPct val="6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128"/>
              </a:defRPr>
            </a:lvl7pPr>
            <a:lvl8pPr marL="3429000" indent="-228600" defTabSz="449263" eaLnBrk="0" fontAlgn="base" hangingPunct="0">
              <a:lnSpc>
                <a:spcPct val="6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128"/>
              </a:defRPr>
            </a:lvl8pPr>
            <a:lvl9pPr marL="3886200" indent="-228600" defTabSz="449263" eaLnBrk="0" fontAlgn="base" hangingPunct="0">
              <a:lnSpc>
                <a:spcPct val="6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128"/>
              </a:defRPr>
            </a:lvl9pPr>
          </a:lstStyle>
          <a:p>
            <a:pPr eaLnBrk="1"/>
            <a:fld id="{32AC11DF-0175-5E4E-B71A-96B8E8020432}" type="slidenum">
              <a:rPr lang="en-GB" altLang="nl-NL" sz="1400">
                <a:solidFill>
                  <a:srgbClr val="000000"/>
                </a:solidFill>
                <a:latin typeface="Times New Roman" charset="0"/>
              </a:rPr>
              <a:pPr eaLnBrk="1"/>
              <a:t>1</a:t>
            </a:fld>
            <a:endParaRPr lang="en-GB" altLang="nl-NL" sz="1400">
              <a:solidFill>
                <a:srgbClr val="000000"/>
              </a:solidFill>
              <a:latin typeface="Times New Roman" charset="0"/>
            </a:endParaRPr>
          </a:p>
        </p:txBody>
      </p:sp>
      <p:sp>
        <p:nvSpPr>
          <p:cNvPr id="4099" name="Text Box 1">
            <a:extLst>
              <a:ext uri="{FF2B5EF4-FFF2-40B4-BE49-F238E27FC236}">
                <a16:creationId xmlns:a16="http://schemas.microsoft.com/office/drawing/2014/main" id="{3E628B47-24F6-F0CF-9459-A1AEEE4A91EA}"/>
              </a:ext>
            </a:extLst>
          </p:cNvPr>
          <p:cNvSpPr txBox="1">
            <a:spLocks noChangeArrowheads="1"/>
          </p:cNvSpPr>
          <p:nvPr/>
        </p:nvSpPr>
        <p:spPr bwMode="auto">
          <a:xfrm>
            <a:off x="1106488" y="812800"/>
            <a:ext cx="5345112" cy="4010025"/>
          </a:xfrm>
          <a:prstGeom prst="rect">
            <a:avLst/>
          </a:prstGeom>
          <a:solidFill>
            <a:srgbClr val="FFFFFF"/>
          </a:solidFill>
          <a:ln w="9360">
            <a:solidFill>
              <a:srgbClr val="000000"/>
            </a:solidFill>
            <a:miter lim="800000"/>
            <a:headEnd/>
            <a:tailEnd/>
          </a:ln>
        </p:spPr>
        <p:txBody>
          <a:bodyPr wrap="none" anchor="ctr"/>
          <a:lstStyle>
            <a:lvl1pPr eaLnBrk="0">
              <a:defRPr sz="2400">
                <a:solidFill>
                  <a:schemeClr val="bg1"/>
                </a:solidFill>
                <a:latin typeface="Arial" charset="0"/>
                <a:ea typeface="ＭＳ Ｐゴシック" charset="-128"/>
              </a:defRPr>
            </a:lvl1pPr>
            <a:lvl2pPr marL="742950" indent="-285750" eaLnBrk="0">
              <a:defRPr sz="2400">
                <a:solidFill>
                  <a:schemeClr val="bg1"/>
                </a:solidFill>
                <a:latin typeface="Arial" charset="0"/>
                <a:ea typeface="ＭＳ Ｐゴシック" charset="-128"/>
              </a:defRPr>
            </a:lvl2pPr>
            <a:lvl3pPr marL="1143000" indent="-228600" eaLnBrk="0">
              <a:defRPr sz="2400">
                <a:solidFill>
                  <a:schemeClr val="bg1"/>
                </a:solidFill>
                <a:latin typeface="Arial" charset="0"/>
                <a:ea typeface="ＭＳ Ｐゴシック" charset="-128"/>
              </a:defRPr>
            </a:lvl3pPr>
            <a:lvl4pPr marL="1600200" indent="-228600" eaLnBrk="0">
              <a:defRPr sz="2400">
                <a:solidFill>
                  <a:schemeClr val="bg1"/>
                </a:solidFill>
                <a:latin typeface="Arial" charset="0"/>
                <a:ea typeface="ＭＳ Ｐゴシック" charset="-128"/>
              </a:defRPr>
            </a:lvl4pPr>
            <a:lvl5pPr marL="2057400" indent="-228600" eaLnBrk="0">
              <a:defRPr sz="2400">
                <a:solidFill>
                  <a:schemeClr val="bg1"/>
                </a:solidFill>
                <a:latin typeface="Arial" charset="0"/>
                <a:ea typeface="ＭＳ Ｐゴシック" charset="-128"/>
              </a:defRPr>
            </a:lvl5pPr>
            <a:lvl6pPr marL="25146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6pPr>
            <a:lvl7pPr marL="29718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7pPr>
            <a:lvl8pPr marL="34290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8pPr>
            <a:lvl9pPr marL="3886200" indent="-228600" defTabSz="449263" eaLnBrk="0" fontAlgn="base" hangingPunct="0">
              <a:lnSpc>
                <a:spcPct val="67000"/>
              </a:lnSpc>
              <a:spcBef>
                <a:spcPct val="0"/>
              </a:spcBef>
              <a:spcAft>
                <a:spcPct val="0"/>
              </a:spcAft>
              <a:buClr>
                <a:srgbClr val="000000"/>
              </a:buClr>
              <a:buSzPct val="45000"/>
              <a:buFont typeface="Wingdings" charset="2"/>
              <a:defRPr sz="2400">
                <a:solidFill>
                  <a:schemeClr val="bg1"/>
                </a:solidFill>
                <a:latin typeface="Arial" charset="0"/>
                <a:ea typeface="ＭＳ Ｐゴシック" charset="-128"/>
              </a:defRPr>
            </a:lvl9pPr>
          </a:lstStyle>
          <a:p>
            <a:pPr eaLnBrk="1"/>
            <a:endParaRPr lang="nl-NL" altLang="nl-NL" sz="1800"/>
          </a:p>
        </p:txBody>
      </p:sp>
      <p:sp>
        <p:nvSpPr>
          <p:cNvPr id="4100" name="Text Box 2">
            <a:extLst>
              <a:ext uri="{FF2B5EF4-FFF2-40B4-BE49-F238E27FC236}">
                <a16:creationId xmlns:a16="http://schemas.microsoft.com/office/drawing/2014/main" id="{2EF55A12-8282-CAC7-08C5-F1B2047BE3BD}"/>
              </a:ext>
            </a:extLst>
          </p:cNvPr>
          <p:cNvSpPr>
            <a:spLocks noGrp="1" noChangeArrowheads="1"/>
          </p:cNvSpPr>
          <p:nvPr>
            <p:ph type="body"/>
          </p:nvPr>
        </p:nvSpPr>
        <p:spPr>
          <a:xfrm>
            <a:off x="755650" y="5078413"/>
            <a:ext cx="6038850" cy="4803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nl-NL" altLang="nl-NL">
              <a:latin typeface="Times New Roman" charset="0"/>
              <a:ea typeface="ＭＳ Ｐゴシック" charset="-128"/>
            </a:endParaRPr>
          </a:p>
        </p:txBody>
      </p:sp>
    </p:spTree>
    <p:extLst>
      <p:ext uri="{BB962C8B-B14F-4D97-AF65-F5344CB8AC3E}">
        <p14:creationId xmlns:p14="http://schemas.microsoft.com/office/powerpoint/2010/main" val="21373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p:nvPr>
        </p:nvSpPr>
        <p:spPr/>
        <p:txBody>
          <a:bodyPr/>
          <a:lstStyle/>
          <a:p>
            <a:fld id="{1447B627-25FE-7C4A-A5B0-65E305291010}" type="slidenum">
              <a:rPr lang="en-GB" altLang="nl-NL" smtClean="0"/>
              <a:pPr/>
              <a:t>10</a:t>
            </a:fld>
            <a:endParaRPr lang="en-GB" altLang="nl-NL"/>
          </a:p>
        </p:txBody>
      </p:sp>
    </p:spTree>
    <p:extLst>
      <p:ext uri="{BB962C8B-B14F-4D97-AF65-F5344CB8AC3E}">
        <p14:creationId xmlns:p14="http://schemas.microsoft.com/office/powerpoint/2010/main" val="1633265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F78D0-23A8-5864-6F77-A798D1E6DE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5CF7F5-B035-43FC-D6B1-BB5C4601D83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69A333-F3E0-49EE-8F53-F6BA932744C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25B98F1-8A22-B418-C79B-63056F061D21}"/>
              </a:ext>
            </a:extLst>
          </p:cNvPr>
          <p:cNvSpPr>
            <a:spLocks noGrp="1"/>
          </p:cNvSpPr>
          <p:nvPr>
            <p:ph type="sldNum"/>
          </p:nvPr>
        </p:nvSpPr>
        <p:spPr/>
        <p:txBody>
          <a:bodyPr/>
          <a:lstStyle/>
          <a:p>
            <a:fld id="{1447B627-25FE-7C4A-A5B0-65E305291010}" type="slidenum">
              <a:rPr lang="en-GB" altLang="nl-NL" smtClean="0"/>
              <a:pPr/>
              <a:t>11</a:t>
            </a:fld>
            <a:endParaRPr lang="en-GB" altLang="nl-NL"/>
          </a:p>
        </p:txBody>
      </p:sp>
    </p:spTree>
    <p:extLst>
      <p:ext uri="{BB962C8B-B14F-4D97-AF65-F5344CB8AC3E}">
        <p14:creationId xmlns:p14="http://schemas.microsoft.com/office/powerpoint/2010/main" val="56709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94F60-02FD-4CCE-9193-053BCAA15E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15AB3E-58E3-E656-8454-F0B7096D4E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1B70A86-A220-7661-5894-4CAC5A3499A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5F9E6BE-3995-A8B9-00F3-10E13A34582B}"/>
              </a:ext>
            </a:extLst>
          </p:cNvPr>
          <p:cNvSpPr>
            <a:spLocks noGrp="1"/>
          </p:cNvSpPr>
          <p:nvPr>
            <p:ph type="sldNum"/>
          </p:nvPr>
        </p:nvSpPr>
        <p:spPr/>
        <p:txBody>
          <a:bodyPr/>
          <a:lstStyle/>
          <a:p>
            <a:fld id="{1447B627-25FE-7C4A-A5B0-65E305291010}" type="slidenum">
              <a:rPr lang="en-GB" altLang="nl-NL" smtClean="0"/>
              <a:pPr/>
              <a:t>12</a:t>
            </a:fld>
            <a:endParaRPr lang="en-GB" altLang="nl-NL"/>
          </a:p>
        </p:txBody>
      </p:sp>
    </p:spTree>
    <p:extLst>
      <p:ext uri="{BB962C8B-B14F-4D97-AF65-F5344CB8AC3E}">
        <p14:creationId xmlns:p14="http://schemas.microsoft.com/office/powerpoint/2010/main" val="1105605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D8C8A-A4BD-2556-4182-A865A84ABC1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9E3831-9115-644B-7A1E-BFB1806F94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D936C7A-AC06-9E4C-311C-9DFB5A6774BC}"/>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4302AC1-FCE8-99BA-F4F4-26D7E6CF4C8C}"/>
              </a:ext>
            </a:extLst>
          </p:cNvPr>
          <p:cNvSpPr>
            <a:spLocks noGrp="1"/>
          </p:cNvSpPr>
          <p:nvPr>
            <p:ph type="sldNum"/>
          </p:nvPr>
        </p:nvSpPr>
        <p:spPr/>
        <p:txBody>
          <a:bodyPr/>
          <a:lstStyle/>
          <a:p>
            <a:fld id="{1447B627-25FE-7C4A-A5B0-65E305291010}" type="slidenum">
              <a:rPr lang="en-GB" altLang="nl-NL" smtClean="0"/>
              <a:pPr/>
              <a:t>13</a:t>
            </a:fld>
            <a:endParaRPr lang="en-GB" altLang="nl-NL"/>
          </a:p>
        </p:txBody>
      </p:sp>
    </p:spTree>
    <p:extLst>
      <p:ext uri="{BB962C8B-B14F-4D97-AF65-F5344CB8AC3E}">
        <p14:creationId xmlns:p14="http://schemas.microsoft.com/office/powerpoint/2010/main" val="1281030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F9D7B-B3F7-4CFB-E74B-ECA719FCFD3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54946F3-A6A6-6F52-0AE1-B139D181BD9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E8AEEA8-3090-9635-3B1D-D18A0AA0688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ED100A9-C289-5373-AF8F-7095CDCA4277}"/>
              </a:ext>
            </a:extLst>
          </p:cNvPr>
          <p:cNvSpPr>
            <a:spLocks noGrp="1"/>
          </p:cNvSpPr>
          <p:nvPr>
            <p:ph type="sldNum"/>
          </p:nvPr>
        </p:nvSpPr>
        <p:spPr/>
        <p:txBody>
          <a:bodyPr/>
          <a:lstStyle/>
          <a:p>
            <a:fld id="{1447B627-25FE-7C4A-A5B0-65E305291010}" type="slidenum">
              <a:rPr lang="en-GB" altLang="nl-NL" smtClean="0"/>
              <a:pPr/>
              <a:t>14</a:t>
            </a:fld>
            <a:endParaRPr lang="en-GB" altLang="nl-NL"/>
          </a:p>
        </p:txBody>
      </p:sp>
    </p:spTree>
    <p:extLst>
      <p:ext uri="{BB962C8B-B14F-4D97-AF65-F5344CB8AC3E}">
        <p14:creationId xmlns:p14="http://schemas.microsoft.com/office/powerpoint/2010/main" val="2767848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629E1-342B-7E69-3B70-6489E812A34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6C07EC-A20A-882D-6128-BC1B9D03B3B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C5E6A1-7183-7B88-F490-F9081BAE6EF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EEFEDA5-A631-8904-D291-3CDDBC5292B2}"/>
              </a:ext>
            </a:extLst>
          </p:cNvPr>
          <p:cNvSpPr>
            <a:spLocks noGrp="1"/>
          </p:cNvSpPr>
          <p:nvPr>
            <p:ph type="sldNum"/>
          </p:nvPr>
        </p:nvSpPr>
        <p:spPr/>
        <p:txBody>
          <a:bodyPr/>
          <a:lstStyle/>
          <a:p>
            <a:fld id="{1447B627-25FE-7C4A-A5B0-65E305291010}" type="slidenum">
              <a:rPr lang="en-GB" altLang="nl-NL" smtClean="0"/>
              <a:pPr/>
              <a:t>15</a:t>
            </a:fld>
            <a:endParaRPr lang="en-GB" altLang="nl-NL"/>
          </a:p>
        </p:txBody>
      </p:sp>
    </p:spTree>
    <p:extLst>
      <p:ext uri="{BB962C8B-B14F-4D97-AF65-F5344CB8AC3E}">
        <p14:creationId xmlns:p14="http://schemas.microsoft.com/office/powerpoint/2010/main" val="2328005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p:nvPr>
        </p:nvSpPr>
        <p:spPr/>
        <p:txBody>
          <a:bodyPr/>
          <a:lstStyle/>
          <a:p>
            <a:fld id="{1447B627-25FE-7C4A-A5B0-65E305291010}" type="slidenum">
              <a:rPr lang="en-GB" altLang="nl-NL" smtClean="0"/>
              <a:pPr/>
              <a:t>16</a:t>
            </a:fld>
            <a:endParaRPr lang="en-GB" altLang="nl-NL"/>
          </a:p>
        </p:txBody>
      </p:sp>
    </p:spTree>
    <p:extLst>
      <p:ext uri="{BB962C8B-B14F-4D97-AF65-F5344CB8AC3E}">
        <p14:creationId xmlns:p14="http://schemas.microsoft.com/office/powerpoint/2010/main" val="3232769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019B4-C113-A39D-7ADD-BEFFFAF923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06A0DCD-C60F-3536-F9D4-FB89A7B2C1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5BF0213-BC86-19D0-5BF0-5DCB8582D919}"/>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A1BB19F-6E60-A45A-BF66-91B58EB08E5F}"/>
              </a:ext>
            </a:extLst>
          </p:cNvPr>
          <p:cNvSpPr>
            <a:spLocks noGrp="1"/>
          </p:cNvSpPr>
          <p:nvPr>
            <p:ph type="sldNum"/>
          </p:nvPr>
        </p:nvSpPr>
        <p:spPr/>
        <p:txBody>
          <a:bodyPr/>
          <a:lstStyle/>
          <a:p>
            <a:fld id="{1447B627-25FE-7C4A-A5B0-65E305291010}" type="slidenum">
              <a:rPr lang="en-GB" altLang="nl-NL" smtClean="0"/>
              <a:pPr/>
              <a:t>17</a:t>
            </a:fld>
            <a:endParaRPr lang="en-GB" altLang="nl-NL"/>
          </a:p>
        </p:txBody>
      </p:sp>
    </p:spTree>
    <p:extLst>
      <p:ext uri="{BB962C8B-B14F-4D97-AF65-F5344CB8AC3E}">
        <p14:creationId xmlns:p14="http://schemas.microsoft.com/office/powerpoint/2010/main" val="4134528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880515" y="1597489"/>
            <a:ext cx="7773120" cy="1102795"/>
          </a:xfrm>
        </p:spPr>
        <p:txBody>
          <a:bodyPr/>
          <a:lstStyle/>
          <a:p>
            <a:r>
              <a:rPr lang="nl-NL"/>
              <a:t>Titelstijl van model bewerken</a:t>
            </a:r>
          </a:p>
        </p:txBody>
      </p:sp>
      <p:sp>
        <p:nvSpPr>
          <p:cNvPr id="3" name="Subtitel 2"/>
          <p:cNvSpPr>
            <a:spLocks noGrp="1"/>
          </p:cNvSpPr>
          <p:nvPr>
            <p:ph type="subTitle" idx="1"/>
          </p:nvPr>
        </p:nvSpPr>
        <p:spPr>
          <a:xfrm>
            <a:off x="880515" y="2963696"/>
            <a:ext cx="7773120" cy="1314498"/>
          </a:xfrm>
        </p:spPr>
        <p:txBody>
          <a:bodyPr/>
          <a:lstStyle>
            <a:lvl1pPr marL="0" indent="0" algn="l">
              <a:buNone/>
              <a:defRPr/>
            </a:lvl1pPr>
            <a:lvl2pPr marL="311079" indent="0" algn="ctr">
              <a:buNone/>
              <a:defRPr/>
            </a:lvl2pPr>
            <a:lvl3pPr marL="622158" indent="0" algn="ctr">
              <a:buNone/>
              <a:defRPr/>
            </a:lvl3pPr>
            <a:lvl4pPr marL="933237" indent="0" algn="ctr">
              <a:buNone/>
              <a:defRPr/>
            </a:lvl4pPr>
            <a:lvl5pPr marL="1244316" indent="0" algn="ctr">
              <a:buNone/>
              <a:defRPr/>
            </a:lvl5pPr>
            <a:lvl6pPr marL="1555394" indent="0" algn="ctr">
              <a:buNone/>
              <a:defRPr/>
            </a:lvl6pPr>
            <a:lvl7pPr marL="1866473" indent="0" algn="ctr">
              <a:buNone/>
              <a:defRPr/>
            </a:lvl7pPr>
            <a:lvl8pPr marL="2177552" indent="0" algn="ctr">
              <a:buNone/>
              <a:defRPr/>
            </a:lvl8pPr>
            <a:lvl9pPr marL="2488631" indent="0" algn="ctr">
              <a:buNone/>
              <a:defRPr/>
            </a:lvl9pPr>
          </a:lstStyle>
          <a:p>
            <a:r>
              <a:rPr lang="nl-NL" dirty="0"/>
              <a:t>Klik om de titelstijl van het model te bewerken</a:t>
            </a:r>
          </a:p>
        </p:txBody>
      </p:sp>
    </p:spTree>
    <p:extLst>
      <p:ext uri="{BB962C8B-B14F-4D97-AF65-F5344CB8AC3E}">
        <p14:creationId xmlns:p14="http://schemas.microsoft.com/office/powerpoint/2010/main" val="1652308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011637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5448960" y="1101716"/>
            <a:ext cx="1598400" cy="3549253"/>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653760" y="1101716"/>
            <a:ext cx="4656960" cy="3549253"/>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60659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el en grafiek">
    <p:spTree>
      <p:nvGrpSpPr>
        <p:cNvPr id="1" name=""/>
        <p:cNvGrpSpPr/>
        <p:nvPr/>
      </p:nvGrpSpPr>
      <p:grpSpPr>
        <a:xfrm>
          <a:off x="0" y="0"/>
          <a:ext cx="0" cy="0"/>
          <a:chOff x="0" y="0"/>
          <a:chExt cx="0" cy="0"/>
        </a:xfrm>
      </p:grpSpPr>
      <p:sp>
        <p:nvSpPr>
          <p:cNvPr id="2" name="Titel 1"/>
          <p:cNvSpPr>
            <a:spLocks noGrp="1"/>
          </p:cNvSpPr>
          <p:nvPr>
            <p:ph type="title"/>
          </p:nvPr>
        </p:nvSpPr>
        <p:spPr>
          <a:xfrm>
            <a:off x="653761" y="1101716"/>
            <a:ext cx="6230880" cy="578941"/>
          </a:xfrm>
        </p:spPr>
        <p:txBody>
          <a:bodyPr/>
          <a:lstStyle/>
          <a:p>
            <a:r>
              <a:rPr lang="nl-NL"/>
              <a:t>Titelstijl van model bewerken</a:t>
            </a:r>
          </a:p>
        </p:txBody>
      </p:sp>
      <p:sp>
        <p:nvSpPr>
          <p:cNvPr id="3" name="Tijdelijke aanduiding voor grafiek 2"/>
          <p:cNvSpPr>
            <a:spLocks noGrp="1"/>
          </p:cNvSpPr>
          <p:nvPr>
            <p:ph type="chart" idx="1"/>
          </p:nvPr>
        </p:nvSpPr>
        <p:spPr>
          <a:xfrm>
            <a:off x="653760" y="1955005"/>
            <a:ext cx="6393600" cy="2695963"/>
          </a:xfrm>
        </p:spPr>
        <p:txBody>
          <a:bodyPr/>
          <a:lstStyle/>
          <a:p>
            <a:pPr lvl="0"/>
            <a:endParaRPr lang="nl-NL" noProof="0"/>
          </a:p>
        </p:txBody>
      </p:sp>
    </p:spTree>
    <p:extLst>
      <p:ext uri="{BB962C8B-B14F-4D97-AF65-F5344CB8AC3E}">
        <p14:creationId xmlns:p14="http://schemas.microsoft.com/office/powerpoint/2010/main" val="1234607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476250" y="1707356"/>
            <a:ext cx="8192691" cy="2958704"/>
          </a:xfrm>
        </p:spPr>
        <p:txBody>
          <a:bodyPr/>
          <a:lstStyle/>
          <a:p>
            <a:pPr lvl="0"/>
            <a:r>
              <a:rPr lang="nl-NL" dirty="0"/>
              <a:t>Klik om de tekststijl van het model bewerken</a:t>
            </a:r>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144199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hasCustomPrompt="1"/>
          </p:nvPr>
        </p:nvSpPr>
        <p:spPr>
          <a:xfrm>
            <a:off x="5969144" y="1707356"/>
            <a:ext cx="2700000" cy="2952750"/>
          </a:xfrm>
        </p:spPr>
        <p:txBody>
          <a:bodyPr/>
          <a:lstStyle>
            <a:lvl1pPr marL="0" indent="0">
              <a:buNone/>
              <a:defRPr sz="1500"/>
            </a:lvl1pPr>
            <a:lvl2pPr marL="234900" indent="0">
              <a:buNone/>
              <a:defRPr sz="1350"/>
            </a:lvl2pPr>
            <a:lvl3pPr marL="472500" indent="0">
              <a:buNone/>
              <a:defRPr sz="1200"/>
            </a:lvl3pPr>
            <a:lvl4pPr marL="707400" indent="0">
              <a:buNone/>
              <a:defRPr sz="1200"/>
            </a:lvl4pPr>
            <a:lvl5pPr marL="945000" indent="0">
              <a:buNone/>
              <a:defRPr/>
            </a:lvl5pPr>
          </a:lstStyle>
          <a:p>
            <a:pPr lvl="0"/>
            <a:r>
              <a:rPr lang="nl-NL" dirty="0"/>
              <a:t>Klik om de tekststijl van het model bewerken</a:t>
            </a:r>
          </a:p>
        </p:txBody>
      </p:sp>
      <p:sp>
        <p:nvSpPr>
          <p:cNvPr id="9" name="Tijdelijke aanduiding voor inhoud 8"/>
          <p:cNvSpPr>
            <a:spLocks noGrp="1"/>
          </p:cNvSpPr>
          <p:nvPr>
            <p:ph sz="quarter" idx="15" hasCustomPrompt="1"/>
          </p:nvPr>
        </p:nvSpPr>
        <p:spPr>
          <a:xfrm>
            <a:off x="476250" y="1707356"/>
            <a:ext cx="5384223" cy="2958704"/>
          </a:xfrm>
        </p:spPr>
        <p:txBody>
          <a:bodyPr/>
          <a:lstStyle/>
          <a:p>
            <a:pPr lvl="0"/>
            <a:r>
              <a:rPr lang="nl-NL" dirty="0"/>
              <a:t>Klik om de tekststijl van het model bewerken</a:t>
            </a:r>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51567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4915941" y="1412100"/>
            <a:ext cx="3753000" cy="1752300"/>
          </a:xfrm>
        </p:spPr>
        <p:txBody>
          <a:bodyPr tIns="90000" bIns="90000" anchor="b">
            <a:normAutofit/>
          </a:bodyPr>
          <a:lstStyle>
            <a:lvl1pPr algn="l">
              <a:defRPr sz="27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4915941" y="3161700"/>
            <a:ext cx="3753000" cy="1004400"/>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nl-NL" dirty="0"/>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89" y="0"/>
            <a:ext cx="9144000" cy="1262063"/>
          </a:xfrm>
          <a:prstGeom prst="rect">
            <a:avLst/>
          </a:prstGeom>
        </p:spPr>
      </p:pic>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3894901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1" spcCol="468000"/>
          <a:lstStyle/>
          <a:p>
            <a:pPr lvl="0"/>
            <a:r>
              <a:rPr lang="nl-NL" dirty="0"/>
              <a:t>Klikken om de tekststijl van het model te bewerken</a:t>
            </a:r>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282479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24"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4914900" y="1414100"/>
            <a:ext cx="3753000" cy="1752300"/>
          </a:xfrm>
        </p:spPr>
        <p:txBody>
          <a:bodyPr tIns="90000" bIns="90000" anchor="b">
            <a:normAutofit/>
          </a:bodyPr>
          <a:lstStyle>
            <a:lvl1pPr algn="l">
              <a:defRPr sz="27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4914900" y="3163700"/>
            <a:ext cx="3753000" cy="121034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nl-NL" dirty="0"/>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1" y="0"/>
            <a:ext cx="4574381" cy="51435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2798045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476011" y="2570560"/>
            <a:ext cx="8192930" cy="1294859"/>
          </a:xfrm>
        </p:spPr>
        <p:txBody>
          <a:bodyPr lIns="57600" tIns="90000" bIns="90000" anchor="b">
            <a:normAutofit/>
          </a:bodyPr>
          <a:lstStyle>
            <a:lvl1pPr algn="l">
              <a:defRPr sz="2700" b="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476011" y="3871801"/>
            <a:ext cx="8192930" cy="498239"/>
          </a:xfrm>
        </p:spPr>
        <p:txBody>
          <a:bodyPr lIns="72000" tIns="90000">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nl-NL" dirty="0"/>
          </a:p>
        </p:txBody>
      </p:sp>
      <p:sp>
        <p:nvSpPr>
          <p:cNvPr id="17" name="Tijdelijke aanduiding voor tekst 16"/>
          <p:cNvSpPr>
            <a:spLocks noGrp="1"/>
          </p:cNvSpPr>
          <p:nvPr>
            <p:ph type="body" sz="quarter" idx="10" hasCustomPrompt="1"/>
          </p:nvPr>
        </p:nvSpPr>
        <p:spPr>
          <a:xfrm>
            <a:off x="475059" y="4372040"/>
            <a:ext cx="3854054"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dirty="0"/>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9144000" cy="2570560"/>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endParaRPr lang="nl-NL" dirty="0"/>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40365070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4917132" y="2570560"/>
            <a:ext cx="3753000" cy="180348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dirty="0"/>
              <a:t>Naam spreker</a:t>
            </a:r>
          </a:p>
        </p:txBody>
      </p:sp>
      <p:sp>
        <p:nvSpPr>
          <p:cNvPr id="21" name="Titel 1"/>
          <p:cNvSpPr>
            <a:spLocks noGrp="1"/>
          </p:cNvSpPr>
          <p:nvPr>
            <p:ph type="ctrTitle"/>
          </p:nvPr>
        </p:nvSpPr>
        <p:spPr>
          <a:xfrm>
            <a:off x="4915941" y="1518047"/>
            <a:ext cx="3753000" cy="1052513"/>
          </a:xfrm>
        </p:spPr>
        <p:txBody>
          <a:bodyPr tIns="90000" bIns="90000" anchor="b">
            <a:normAutofit/>
          </a:bodyPr>
          <a:lstStyle>
            <a:lvl1pPr algn="l">
              <a:defRPr sz="2700">
                <a:solidFill>
                  <a:schemeClr val="bg1"/>
                </a:solidFill>
              </a:defRPr>
            </a:lvl1pPr>
          </a:lstStyle>
          <a:p>
            <a:r>
              <a:rPr lang="nl-NL"/>
              <a:t>Klik om de stijl te bewerken</a:t>
            </a:r>
            <a:endParaRPr lang="nl-NL" dirty="0"/>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51772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39987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476250" y="1409700"/>
            <a:ext cx="8192691" cy="1160860"/>
          </a:xfrm>
        </p:spPr>
        <p:txBody>
          <a:bodyPr anchor="ctr" anchorCtr="0">
            <a:normAutofit/>
          </a:bodyPr>
          <a:lstStyle>
            <a:lvl1pPr>
              <a:defRPr sz="36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476250" y="2812115"/>
            <a:ext cx="8193882" cy="1557924"/>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 om de ondertitelstijl van het model te bewerken</a:t>
            </a:r>
          </a:p>
        </p:txBody>
      </p:sp>
      <p:sp>
        <p:nvSpPr>
          <p:cNvPr id="10" name="Tijdelijke aanduiding voor tekst 16"/>
          <p:cNvSpPr>
            <a:spLocks noGrp="1"/>
          </p:cNvSpPr>
          <p:nvPr>
            <p:ph type="body" sz="quarter" idx="10" hasCustomPrompt="1"/>
          </p:nvPr>
        </p:nvSpPr>
        <p:spPr>
          <a:xfrm>
            <a:off x="475059" y="4372040"/>
            <a:ext cx="3754041"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dirty="0"/>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2937560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476249" y="1977629"/>
            <a:ext cx="3752851" cy="1188244"/>
          </a:xfrm>
        </p:spPr>
        <p:txBody>
          <a:bodyPr anchor="ctr" anchorCtr="0">
            <a:normAutofit/>
          </a:bodyPr>
          <a:lstStyle>
            <a:lvl1pPr algn="r">
              <a:defRPr sz="2700">
                <a:solidFill>
                  <a:schemeClr val="bg1"/>
                </a:solidFill>
              </a:defRPr>
            </a:lvl1pPr>
          </a:lstStyle>
          <a:p>
            <a:r>
              <a:rPr lang="nl-NL"/>
              <a:t>Klik om de stijl te bewerken</a:t>
            </a:r>
          </a:p>
        </p:txBody>
      </p:sp>
      <p:sp>
        <p:nvSpPr>
          <p:cNvPr id="13" name="Tijdelijke aanduiding voor tekst 4"/>
          <p:cNvSpPr>
            <a:spLocks noGrp="1"/>
          </p:cNvSpPr>
          <p:nvPr>
            <p:ph type="body" sz="quarter" idx="15" hasCustomPrompt="1"/>
          </p:nvPr>
        </p:nvSpPr>
        <p:spPr>
          <a:xfrm>
            <a:off x="5843799" y="687694"/>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Klik om de tekststijl van het model bewerken</a:t>
            </a:r>
          </a:p>
        </p:txBody>
      </p:sp>
      <p:sp>
        <p:nvSpPr>
          <p:cNvPr id="14" name="Tijdelijke aanduiding voor tekst 4"/>
          <p:cNvSpPr>
            <a:spLocks noGrp="1"/>
          </p:cNvSpPr>
          <p:nvPr>
            <p:ph type="body" sz="quarter" idx="16" hasCustomPrompt="1"/>
          </p:nvPr>
        </p:nvSpPr>
        <p:spPr>
          <a:xfrm>
            <a:off x="5843799" y="1546433"/>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Klik om de tekststijl van het model bewerken</a:t>
            </a:r>
          </a:p>
        </p:txBody>
      </p:sp>
      <p:sp>
        <p:nvSpPr>
          <p:cNvPr id="15" name="Tijdelijke aanduiding voor tekst 4"/>
          <p:cNvSpPr>
            <a:spLocks noGrp="1"/>
          </p:cNvSpPr>
          <p:nvPr>
            <p:ph type="body" sz="quarter" idx="17" hasCustomPrompt="1"/>
          </p:nvPr>
        </p:nvSpPr>
        <p:spPr>
          <a:xfrm>
            <a:off x="5843799" y="24084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Klik om de tekststijl van het model bewerken</a:t>
            </a:r>
          </a:p>
        </p:txBody>
      </p:sp>
      <p:sp>
        <p:nvSpPr>
          <p:cNvPr id="16" name="Tijdelijke aanduiding voor tekst 4"/>
          <p:cNvSpPr>
            <a:spLocks noGrp="1"/>
          </p:cNvSpPr>
          <p:nvPr>
            <p:ph type="body" sz="quarter" idx="18" hasCustomPrompt="1"/>
          </p:nvPr>
        </p:nvSpPr>
        <p:spPr>
          <a:xfrm>
            <a:off x="5843799" y="32643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Klik om de tekststijl van het model bewerken</a:t>
            </a:r>
          </a:p>
        </p:txBody>
      </p:sp>
      <p:sp>
        <p:nvSpPr>
          <p:cNvPr id="17" name="Tijdelijke aanduiding voor tekst 4"/>
          <p:cNvSpPr>
            <a:spLocks noGrp="1"/>
          </p:cNvSpPr>
          <p:nvPr>
            <p:ph type="body" sz="quarter" idx="19" hasCustomPrompt="1"/>
          </p:nvPr>
        </p:nvSpPr>
        <p:spPr>
          <a:xfrm>
            <a:off x="5843799" y="41229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Klik om de tekststijl van het model bewerken</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4814046" y="748834"/>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4814046" y="1607756"/>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4814046" y="2466678"/>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4814046" y="3325600"/>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4814046" y="4184521"/>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229100" y="806"/>
            <a:ext cx="685800" cy="756047"/>
          </a:xfrm>
          <a:prstGeom prst="rect">
            <a:avLst/>
          </a:prstGeom>
        </p:spPr>
      </p:pic>
    </p:spTree>
    <p:extLst>
      <p:ext uri="{BB962C8B-B14F-4D97-AF65-F5344CB8AC3E}">
        <p14:creationId xmlns:p14="http://schemas.microsoft.com/office/powerpoint/2010/main" val="14390460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hasCustomPrompt="1"/>
          </p:nvPr>
        </p:nvSpPr>
        <p:spPr>
          <a:xfrm>
            <a:off x="4914900" y="1717200"/>
            <a:ext cx="3753000" cy="2948860"/>
          </a:xfrm>
        </p:spPr>
        <p:txBody>
          <a:bodyPr/>
          <a:lstStyle>
            <a:lvl1pPr marL="342900" indent="-342900">
              <a:buClr>
                <a:schemeClr val="bg1"/>
              </a:buClr>
              <a:buFont typeface="+mj-lt"/>
              <a:buAutoNum type="arabicPeriod"/>
              <a:defRPr>
                <a:solidFill>
                  <a:schemeClr val="bg1"/>
                </a:solidFill>
              </a:defRPr>
            </a:lvl1pPr>
            <a:lvl2pPr marL="513000" indent="-162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dirty="0"/>
              <a:t>Klik om de tekststijl van het model bewerken</a:t>
            </a:r>
          </a:p>
        </p:txBody>
      </p:sp>
      <p:sp>
        <p:nvSpPr>
          <p:cNvPr id="6" name="Titel 5"/>
          <p:cNvSpPr>
            <a:spLocks noGrp="1"/>
          </p:cNvSpPr>
          <p:nvPr>
            <p:ph type="title"/>
          </p:nvPr>
        </p:nvSpPr>
        <p:spPr>
          <a:xfrm>
            <a:off x="4914900" y="788401"/>
            <a:ext cx="3753000" cy="711035"/>
          </a:xfrm>
        </p:spPr>
        <p:txBody>
          <a:bodyPr/>
          <a:lstStyle>
            <a:lvl1pPr>
              <a:defRPr>
                <a:solidFill>
                  <a:schemeClr val="bg1"/>
                </a:solidFill>
              </a:defRPr>
            </a:lvl1pPr>
          </a:lstStyle>
          <a:p>
            <a:r>
              <a:rPr lang="nl-NL"/>
              <a:t>Klik om de stijl te bewerken</a:t>
            </a:r>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4573682" cy="51435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229100" y="806"/>
            <a:ext cx="685800" cy="756047"/>
          </a:xfrm>
          <a:prstGeom prst="rect">
            <a:avLst/>
          </a:prstGeom>
        </p:spPr>
      </p:pic>
    </p:spTree>
    <p:extLst>
      <p:ext uri="{BB962C8B-B14F-4D97-AF65-F5344CB8AC3E}">
        <p14:creationId xmlns:p14="http://schemas.microsoft.com/office/powerpoint/2010/main" val="252179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476249" y="1977628"/>
            <a:ext cx="3752851" cy="1188244"/>
          </a:xfrm>
        </p:spPr>
        <p:txBody>
          <a:bodyPr anchor="b">
            <a:normAutofit/>
          </a:bodyPr>
          <a:lstStyle>
            <a:lvl1pPr algn="r">
              <a:defRPr sz="27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hasCustomPrompt="1"/>
          </p:nvPr>
        </p:nvSpPr>
        <p:spPr>
          <a:xfrm>
            <a:off x="476249" y="3165872"/>
            <a:ext cx="3752851" cy="1500188"/>
          </a:xfrm>
        </p:spPr>
        <p:txBody>
          <a:bodyPr tIns="90000" rIns="100800"/>
          <a:lstStyle>
            <a:lvl1pPr marL="0" indent="0" algn="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Klik om de tekststijl van het model bewerken</a:t>
            </a:r>
          </a:p>
        </p:txBody>
      </p:sp>
      <p:sp>
        <p:nvSpPr>
          <p:cNvPr id="9" name="Tijdelijke aanduiding voor tekst 8"/>
          <p:cNvSpPr>
            <a:spLocks noGrp="1"/>
          </p:cNvSpPr>
          <p:nvPr>
            <p:ph type="body" sz="quarter" idx="13" hasCustomPrompt="1"/>
          </p:nvPr>
        </p:nvSpPr>
        <p:spPr>
          <a:xfrm>
            <a:off x="476249" y="878681"/>
            <a:ext cx="3752851" cy="1097756"/>
          </a:xfrm>
        </p:spPr>
        <p:txBody>
          <a:bodyPr rIns="0" anchor="b" anchorCtr="0">
            <a:normAutofit/>
          </a:bodyPr>
          <a:lstStyle>
            <a:lvl1pPr marL="0" indent="0" algn="r">
              <a:buNone/>
              <a:defRPr sz="7200" b="1" i="0">
                <a:solidFill>
                  <a:schemeClr val="bg1"/>
                </a:solidFill>
              </a:defRPr>
            </a:lvl1pPr>
            <a:lvl2pPr marL="234900" indent="0" algn="r">
              <a:buNone/>
              <a:defRPr/>
            </a:lvl2pPr>
            <a:lvl3pPr marL="472500" indent="0" algn="r">
              <a:buNone/>
              <a:defRPr/>
            </a:lvl3pPr>
            <a:lvl4pPr marL="707400" indent="0" algn="r">
              <a:buNone/>
              <a:defRPr/>
            </a:lvl4pPr>
            <a:lvl5pPr marL="945000" indent="0" algn="r">
              <a:buNone/>
              <a:defRPr/>
            </a:lvl5pPr>
          </a:lstStyle>
          <a:p>
            <a:pPr lvl="0"/>
            <a:r>
              <a:rPr lang="nl-NL" dirty="0"/>
              <a:t>#</a:t>
            </a:r>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229100" y="806"/>
            <a:ext cx="685800" cy="756047"/>
          </a:xfrm>
          <a:prstGeom prst="rect">
            <a:avLst/>
          </a:prstGeom>
        </p:spPr>
      </p:pic>
    </p:spTree>
    <p:extLst>
      <p:ext uri="{BB962C8B-B14F-4D97-AF65-F5344CB8AC3E}">
        <p14:creationId xmlns:p14="http://schemas.microsoft.com/office/powerpoint/2010/main" val="214577347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476250" y="1707356"/>
            <a:ext cx="3919538" cy="2958704"/>
          </a:xfrm>
        </p:spPr>
        <p:txBody>
          <a:bodyPr/>
          <a:lstStyle>
            <a:lvl1pPr>
              <a:defRPr/>
            </a:lvl1pPr>
          </a:lstStyle>
          <a:p>
            <a:pPr lvl="0"/>
            <a:r>
              <a:rPr lang="nl-NL"/>
              <a:t>Klik om de tekststijl van het model bewerken</a:t>
            </a:r>
          </a:p>
        </p:txBody>
      </p:sp>
      <p:sp>
        <p:nvSpPr>
          <p:cNvPr id="4" name="Tijdelijke aanduiding voor inhoud 3"/>
          <p:cNvSpPr>
            <a:spLocks noGrp="1"/>
          </p:cNvSpPr>
          <p:nvPr>
            <p:ph sz="half" idx="2" hasCustomPrompt="1"/>
          </p:nvPr>
        </p:nvSpPr>
        <p:spPr>
          <a:xfrm>
            <a:off x="4914899" y="1707356"/>
            <a:ext cx="3753000" cy="2958704"/>
          </a:xfrm>
        </p:spPr>
        <p:txBody>
          <a:bodyPr/>
          <a:lstStyle/>
          <a:p>
            <a:pPr lvl="0"/>
            <a:r>
              <a:rPr lang="nl-NL"/>
              <a:t>Klik om de 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a:p>
        </p:txBody>
      </p:sp>
      <p:sp>
        <p:nvSpPr>
          <p:cNvPr id="15" name="Tijdelijke aanduiding voor voettekst 14"/>
          <p:cNvSpPr>
            <a:spLocks noGrp="1"/>
          </p:cNvSpPr>
          <p:nvPr>
            <p:ph type="ftr" sz="quarter" idx="11"/>
          </p:nvPr>
        </p:nvSpPr>
        <p:spPr/>
        <p:txBody>
          <a:bodyPr/>
          <a:lstStyle/>
          <a:p>
            <a:endParaRPr lang="nl-NL"/>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4226035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hasCustomPrompt="1"/>
          </p:nvPr>
        </p:nvSpPr>
        <p:spPr>
          <a:xfrm>
            <a:off x="476251" y="1729528"/>
            <a:ext cx="3753000" cy="486000"/>
          </a:xfrm>
          <a:noFill/>
        </p:spPr>
        <p:txBody>
          <a:bodyPr lIns="180000" tIns="180000" rIns="180000" bIns="72000" anchor="b">
            <a:noAutofit/>
          </a:bodyPr>
          <a:lstStyle>
            <a:lvl1pPr marL="0" indent="0">
              <a:buNone/>
              <a:defRPr sz="1350" b="1"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de tekststijl van het model bewerken</a:t>
            </a:r>
          </a:p>
        </p:txBody>
      </p:sp>
      <p:sp>
        <p:nvSpPr>
          <p:cNvPr id="4" name="Tijdelijke aanduiding voor inhoud 3"/>
          <p:cNvSpPr>
            <a:spLocks noGrp="1"/>
          </p:cNvSpPr>
          <p:nvPr>
            <p:ph sz="half" idx="2" hasCustomPrompt="1"/>
          </p:nvPr>
        </p:nvSpPr>
        <p:spPr>
          <a:xfrm>
            <a:off x="476251" y="2215304"/>
            <a:ext cx="3753000" cy="2450757"/>
          </a:xfrm>
          <a:noFill/>
        </p:spPr>
        <p:txBody>
          <a:bodyPr lIns="180000" tIns="180000" rIns="180000" bIns="72000"/>
          <a:lstStyle/>
          <a:p>
            <a:pPr lvl="0"/>
            <a:r>
              <a:rPr lang="nl-NL" dirty="0"/>
              <a:t>Klik om de tekststijl van het model bewerken</a:t>
            </a:r>
          </a:p>
        </p:txBody>
      </p:sp>
      <p:sp>
        <p:nvSpPr>
          <p:cNvPr id="5" name="Tijdelijke aanduiding voor tekst 4"/>
          <p:cNvSpPr>
            <a:spLocks noGrp="1"/>
          </p:cNvSpPr>
          <p:nvPr>
            <p:ph type="body" sz="quarter" idx="3" hasCustomPrompt="1"/>
          </p:nvPr>
        </p:nvSpPr>
        <p:spPr>
          <a:xfrm>
            <a:off x="4914900" y="1729528"/>
            <a:ext cx="3753000" cy="485421"/>
          </a:xfrm>
          <a:noFill/>
        </p:spPr>
        <p:txBody>
          <a:bodyPr lIns="180000" tIns="180000" rIns="180000" bIns="72000" anchor="b">
            <a:noAutofit/>
          </a:bodyPr>
          <a:lstStyle>
            <a:lvl1pPr marL="0" indent="0">
              <a:buNone/>
              <a:defRPr sz="1350" b="1"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de tekststijl van het model bewerken</a:t>
            </a:r>
          </a:p>
        </p:txBody>
      </p:sp>
      <p:sp>
        <p:nvSpPr>
          <p:cNvPr id="6" name="Tijdelijke aanduiding voor inhoud 5"/>
          <p:cNvSpPr>
            <a:spLocks noGrp="1"/>
          </p:cNvSpPr>
          <p:nvPr>
            <p:ph sz="quarter" idx="4" hasCustomPrompt="1"/>
          </p:nvPr>
        </p:nvSpPr>
        <p:spPr>
          <a:xfrm>
            <a:off x="4914900" y="2215304"/>
            <a:ext cx="3754041" cy="2450757"/>
          </a:xfrm>
          <a:noFill/>
        </p:spPr>
        <p:txBody>
          <a:bodyPr lIns="180000" tIns="180000" rIns="180000" bIns="72000"/>
          <a:lstStyle/>
          <a:p>
            <a:pPr lvl="0"/>
            <a:r>
              <a:rPr lang="nl-NL" dirty="0"/>
              <a:t>Klik om de tekststijl van het model bewerken</a:t>
            </a:r>
          </a:p>
        </p:txBody>
      </p:sp>
      <p:sp>
        <p:nvSpPr>
          <p:cNvPr id="10" name="Titel 9"/>
          <p:cNvSpPr>
            <a:spLocks noGrp="1"/>
          </p:cNvSpPr>
          <p:nvPr>
            <p:ph type="title"/>
          </p:nvPr>
        </p:nvSpPr>
        <p:spPr/>
        <p:txBody>
          <a:bodyPr/>
          <a:lstStyle/>
          <a:p>
            <a:r>
              <a:rPr lang="nl-NL"/>
              <a:t>Klik om de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48338007"/>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003490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211854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hasCustomPrompt="1"/>
          </p:nvPr>
        </p:nvSpPr>
        <p:spPr>
          <a:xfrm>
            <a:off x="476250" y="2570560"/>
            <a:ext cx="3752850" cy="2095499"/>
          </a:xfrm>
        </p:spPr>
        <p:txBody>
          <a:bodyPr anchor="t" anchorCtr="0">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bewerken</a:t>
            </a:r>
          </a:p>
        </p:txBody>
      </p:sp>
      <p:sp>
        <p:nvSpPr>
          <p:cNvPr id="10" name="Tijdelijke aanduiding voor inhoud 9"/>
          <p:cNvSpPr>
            <a:spLocks noGrp="1"/>
          </p:cNvSpPr>
          <p:nvPr>
            <p:ph sz="quarter" idx="13" hasCustomPrompt="1"/>
          </p:nvPr>
        </p:nvSpPr>
        <p:spPr>
          <a:xfrm>
            <a:off x="4915941" y="789385"/>
            <a:ext cx="3753000" cy="3876675"/>
          </a:xfrm>
        </p:spPr>
        <p:txBody>
          <a:bodyPr/>
          <a:lstStyle/>
          <a:p>
            <a:pPr lvl="0"/>
            <a:r>
              <a:rPr lang="nl-NL" dirty="0"/>
              <a:t>Klik om de tekststijl van het model bewerken</a:t>
            </a:r>
          </a:p>
        </p:txBody>
      </p:sp>
      <p:sp>
        <p:nvSpPr>
          <p:cNvPr id="3" name="Titel 2"/>
          <p:cNvSpPr>
            <a:spLocks noGrp="1"/>
          </p:cNvSpPr>
          <p:nvPr>
            <p:ph type="title"/>
          </p:nvPr>
        </p:nvSpPr>
        <p:spPr>
          <a:xfrm>
            <a:off x="476250" y="789385"/>
            <a:ext cx="3752850" cy="711035"/>
          </a:xfrm>
        </p:spPr>
        <p:txBody>
          <a:body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27150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476250" y="789386"/>
            <a:ext cx="8192691" cy="3018600"/>
          </a:xfrm>
        </p:spPr>
        <p:txBody>
          <a:bodyPr anchor="b" anchorCtr="0">
            <a:normAutofit/>
          </a:bodyPr>
          <a:lstStyle>
            <a:lvl1pPr algn="l">
              <a:defRPr sz="6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476250" y="3807986"/>
            <a:ext cx="4095750" cy="858074"/>
          </a:xfrm>
        </p:spPr>
        <p:txBody>
          <a:bodyPr lIns="162000" tIns="90000" rIns="90000">
            <a:normAutofit/>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8651054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880" y="3305147"/>
            <a:ext cx="7771680" cy="1021787"/>
          </a:xfrm>
        </p:spPr>
        <p:txBody>
          <a:bodyPr anchor="t"/>
          <a:lstStyle>
            <a:lvl1pPr algn="l">
              <a:defRPr sz="2722" b="1" cap="all"/>
            </a:lvl1pPr>
          </a:lstStyle>
          <a:p>
            <a:r>
              <a:rPr lang="nl-NL"/>
              <a:t>Titelstijl van model bewerken</a:t>
            </a:r>
          </a:p>
        </p:txBody>
      </p:sp>
      <p:sp>
        <p:nvSpPr>
          <p:cNvPr id="3" name="Tijdelijke aanduiding voor tekst 2"/>
          <p:cNvSpPr>
            <a:spLocks noGrp="1"/>
          </p:cNvSpPr>
          <p:nvPr>
            <p:ph type="body" idx="1"/>
          </p:nvPr>
        </p:nvSpPr>
        <p:spPr>
          <a:xfrm>
            <a:off x="722880" y="1934838"/>
            <a:ext cx="7771680" cy="1125478"/>
          </a:xfrm>
        </p:spPr>
        <p:txBody>
          <a:bodyPr anchor="b"/>
          <a:lstStyle>
            <a:lvl1pPr marL="0" indent="0">
              <a:buNone/>
              <a:defRPr sz="1361"/>
            </a:lvl1pPr>
            <a:lvl2pPr marL="311079" indent="0">
              <a:buNone/>
              <a:defRPr sz="1225"/>
            </a:lvl2pPr>
            <a:lvl3pPr marL="622158" indent="0">
              <a:buNone/>
              <a:defRPr sz="1089"/>
            </a:lvl3pPr>
            <a:lvl4pPr marL="933237" indent="0">
              <a:buNone/>
              <a:defRPr sz="953"/>
            </a:lvl4pPr>
            <a:lvl5pPr marL="1244316" indent="0">
              <a:buNone/>
              <a:defRPr sz="953"/>
            </a:lvl5pPr>
            <a:lvl6pPr marL="1555394" indent="0">
              <a:buNone/>
              <a:defRPr sz="953"/>
            </a:lvl6pPr>
            <a:lvl7pPr marL="1866473" indent="0">
              <a:buNone/>
              <a:defRPr sz="953"/>
            </a:lvl7pPr>
            <a:lvl8pPr marL="2177552" indent="0">
              <a:buNone/>
              <a:defRPr sz="953"/>
            </a:lvl8pPr>
            <a:lvl9pPr marL="2488631" indent="0">
              <a:buNone/>
              <a:defRPr sz="953"/>
            </a:lvl9pPr>
          </a:lstStyle>
          <a:p>
            <a:pPr lvl="0"/>
            <a:r>
              <a:rPr lang="nl-NL"/>
              <a:t>Klik om de tekststijl van het model te bewerken</a:t>
            </a:r>
          </a:p>
        </p:txBody>
      </p:sp>
    </p:spTree>
    <p:extLst>
      <p:ext uri="{BB962C8B-B14F-4D97-AF65-F5344CB8AC3E}">
        <p14:creationId xmlns:p14="http://schemas.microsoft.com/office/powerpoint/2010/main" val="12869885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476250" y="789386"/>
            <a:ext cx="8192691" cy="3018600"/>
          </a:xfrm>
        </p:spPr>
        <p:txBody>
          <a:bodyPr anchor="b" anchorCtr="0">
            <a:normAutofit/>
          </a:bodyPr>
          <a:lstStyle>
            <a:lvl1pPr algn="l">
              <a:defRPr sz="6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476250" y="3807986"/>
            <a:ext cx="4095750" cy="858074"/>
          </a:xfrm>
        </p:spPr>
        <p:txBody>
          <a:bodyPr lIns="162000" tIns="90000">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5587228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4572000" y="-1191"/>
            <a:ext cx="4572000" cy="51446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750">
              <a:solidFill>
                <a:schemeClr val="bg1"/>
              </a:solidFill>
            </a:endParaRPr>
          </a:p>
        </p:txBody>
      </p:sp>
      <p:sp>
        <p:nvSpPr>
          <p:cNvPr id="6" name="Titel 5"/>
          <p:cNvSpPr>
            <a:spLocks noGrp="1"/>
          </p:cNvSpPr>
          <p:nvPr>
            <p:ph type="title"/>
          </p:nvPr>
        </p:nvSpPr>
        <p:spPr>
          <a:xfrm>
            <a:off x="476250" y="1977629"/>
            <a:ext cx="3752849" cy="1188243"/>
          </a:xfrm>
        </p:spPr>
        <p:txBody>
          <a:bodyPr anchor="ctr" anchorCtr="0"/>
          <a:lstStyle>
            <a:lvl1pPr>
              <a:defRPr sz="3000">
                <a:solidFill>
                  <a:schemeClr val="tx2"/>
                </a:solidFill>
              </a:defRPr>
            </a:lvl1pPr>
          </a:lstStyle>
          <a:p>
            <a:r>
              <a:rPr lang="nl-NL"/>
              <a:t>Klik om de stijl te bewerken</a:t>
            </a:r>
            <a:endParaRPr lang="nl-NL" dirty="0"/>
          </a:p>
        </p:txBody>
      </p:sp>
      <p:sp>
        <p:nvSpPr>
          <p:cNvPr id="3" name="Tijdelijke aanduiding voor tekst 2"/>
          <p:cNvSpPr>
            <a:spLocks noGrp="1"/>
          </p:cNvSpPr>
          <p:nvPr>
            <p:ph type="body" sz="quarter" idx="10" hasCustomPrompt="1"/>
          </p:nvPr>
        </p:nvSpPr>
        <p:spPr>
          <a:xfrm>
            <a:off x="4915941" y="800100"/>
            <a:ext cx="3753000" cy="3865960"/>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tekststijl van het model bewerken</a:t>
            </a:r>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229100" y="806"/>
            <a:ext cx="685800" cy="756047"/>
          </a:xfrm>
          <a:prstGeom prst="rect">
            <a:avLst/>
          </a:prstGeom>
        </p:spPr>
      </p:pic>
    </p:spTree>
    <p:extLst>
      <p:ext uri="{BB962C8B-B14F-4D97-AF65-F5344CB8AC3E}">
        <p14:creationId xmlns:p14="http://schemas.microsoft.com/office/powerpoint/2010/main" val="305476145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476249" y="1977629"/>
            <a:ext cx="3753000" cy="1188243"/>
          </a:xfrm>
        </p:spPr>
        <p:txBody>
          <a:bodyPr anchor="ctr" anchorCtr="0"/>
          <a:lstStyle>
            <a:lvl1pPr>
              <a:defRPr sz="3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hasCustomPrompt="1"/>
          </p:nvPr>
        </p:nvSpPr>
        <p:spPr>
          <a:xfrm>
            <a:off x="4914899" y="789385"/>
            <a:ext cx="3753000" cy="3876675"/>
          </a:xfrm>
        </p:spPr>
        <p:txBody>
          <a:bodyPr anchor="ctr" anchorCtr="0"/>
          <a:lstStyle/>
          <a:p>
            <a:pPr lvl="0"/>
            <a:r>
              <a:rPr lang="nl-NL" dirty="0"/>
              <a:t>Klik om de tekststijl van het model bewerken</a:t>
            </a:r>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229100" y="806"/>
            <a:ext cx="685800" cy="756047"/>
          </a:xfrm>
          <a:prstGeom prst="rect">
            <a:avLst/>
          </a:prstGeom>
        </p:spPr>
      </p:pic>
    </p:spTree>
    <p:extLst>
      <p:ext uri="{BB962C8B-B14F-4D97-AF65-F5344CB8AC3E}">
        <p14:creationId xmlns:p14="http://schemas.microsoft.com/office/powerpoint/2010/main" val="423418828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hasCustomPrompt="1"/>
          </p:nvPr>
        </p:nvSpPr>
        <p:spPr>
          <a:xfrm>
            <a:off x="476250" y="2570560"/>
            <a:ext cx="3752850" cy="2095500"/>
          </a:xfrm>
        </p:spPr>
        <p:txBody>
          <a:bodyPr anchor="t" anchorCtr="0">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bewerken</a:t>
            </a:r>
          </a:p>
        </p:txBody>
      </p:sp>
      <p:sp>
        <p:nvSpPr>
          <p:cNvPr id="9" name="Titel 8"/>
          <p:cNvSpPr>
            <a:spLocks noGrp="1"/>
          </p:cNvSpPr>
          <p:nvPr>
            <p:ph type="title"/>
          </p:nvPr>
        </p:nvSpPr>
        <p:spPr>
          <a:xfrm>
            <a:off x="476250" y="789385"/>
            <a:ext cx="3752850" cy="711035"/>
          </a:xfrm>
        </p:spPr>
        <p:txBody>
          <a:bodyPr/>
          <a:lstStyle/>
          <a:p>
            <a:r>
              <a:rPr lang="nl-NL"/>
              <a:t>Klik om de stijl te bewerken</a:t>
            </a:r>
            <a:endParaRPr lang="nl-NL" dirty="0"/>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994273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hasCustomPrompt="1"/>
          </p:nvPr>
        </p:nvSpPr>
        <p:spPr>
          <a:xfrm>
            <a:off x="476250" y="1717200"/>
            <a:ext cx="3754041" cy="295156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tekststijl van het model bewerken</a:t>
            </a:r>
          </a:p>
        </p:txBody>
      </p:sp>
      <p:sp>
        <p:nvSpPr>
          <p:cNvPr id="2" name="Titel 1"/>
          <p:cNvSpPr>
            <a:spLocks noGrp="1"/>
          </p:cNvSpPr>
          <p:nvPr>
            <p:ph type="title"/>
          </p:nvPr>
        </p:nvSpPr>
        <p:spPr>
          <a:xfrm>
            <a:off x="475654" y="788401"/>
            <a:ext cx="3753446" cy="711035"/>
          </a:xfrm>
        </p:spPr>
        <p:txBody>
          <a:bodyPr/>
          <a:lstStyle>
            <a:lvl1pPr>
              <a:defRPr>
                <a:solidFill>
                  <a:schemeClr val="bg1"/>
                </a:solidFill>
              </a:defRPr>
            </a:lvl1pPr>
          </a:lstStyle>
          <a:p>
            <a:r>
              <a:rPr lang="nl-NL"/>
              <a:t>Klik om de stijl te bewerken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229100" y="806"/>
            <a:ext cx="685800" cy="756047"/>
          </a:xfrm>
          <a:prstGeom prst="rect">
            <a:avLst/>
          </a:prstGeom>
        </p:spPr>
      </p:pic>
    </p:spTree>
    <p:extLst>
      <p:ext uri="{BB962C8B-B14F-4D97-AF65-F5344CB8AC3E}">
        <p14:creationId xmlns:p14="http://schemas.microsoft.com/office/powerpoint/2010/main" val="212204475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hasCustomPrompt="1"/>
          </p:nvPr>
        </p:nvSpPr>
        <p:spPr>
          <a:xfrm>
            <a:off x="476250" y="1717200"/>
            <a:ext cx="3752850" cy="2948860"/>
          </a:xfrm>
        </p:spPr>
        <p:txBody>
          <a:bodyPr/>
          <a:lstStyle/>
          <a:p>
            <a:pPr lvl="0"/>
            <a:r>
              <a:rPr lang="nl-NL" dirty="0"/>
              <a:t>Klik om de tekststijl van het model bewerken</a:t>
            </a:r>
          </a:p>
        </p:txBody>
      </p:sp>
      <p:sp>
        <p:nvSpPr>
          <p:cNvPr id="2" name="Titel 1"/>
          <p:cNvSpPr>
            <a:spLocks noGrp="1"/>
          </p:cNvSpPr>
          <p:nvPr>
            <p:ph type="title"/>
          </p:nvPr>
        </p:nvSpPr>
        <p:spPr>
          <a:xfrm>
            <a:off x="476250" y="788401"/>
            <a:ext cx="3752850" cy="711035"/>
          </a:xfrm>
        </p:spPr>
        <p:txBody>
          <a:bodyPr/>
          <a:lstStyle/>
          <a:p>
            <a:r>
              <a:rPr lang="nl-NL"/>
              <a:t>Klik om de stijl te bewerken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3590458910"/>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476250" y="789385"/>
            <a:ext cx="8192691" cy="1781175"/>
          </a:xfrm>
        </p:spPr>
        <p:txBody>
          <a:bodyPr anchor="ctr" anchorCtr="0">
            <a:normAutofit/>
          </a:bodyPr>
          <a:lstStyle>
            <a:lvl1pPr>
              <a:defRPr sz="36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hasCustomPrompt="1"/>
          </p:nvPr>
        </p:nvSpPr>
        <p:spPr>
          <a:xfrm>
            <a:off x="476250" y="2812116"/>
            <a:ext cx="8192691" cy="1853944"/>
          </a:xfrm>
        </p:spPr>
        <p:txBody>
          <a:bodyPr numCol="2" spcCol="468000"/>
          <a:lstStyle/>
          <a:p>
            <a:pPr lvl="0"/>
            <a:r>
              <a:rPr lang="nl-NL" dirty="0"/>
              <a:t>Klik om de tekststijl van het model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229100" y="806"/>
            <a:ext cx="685800" cy="756047"/>
          </a:xfrm>
          <a:prstGeom prst="rect">
            <a:avLst/>
          </a:prstGeom>
        </p:spPr>
      </p:pic>
    </p:spTree>
    <p:extLst>
      <p:ext uri="{BB962C8B-B14F-4D97-AF65-F5344CB8AC3E}">
        <p14:creationId xmlns:p14="http://schemas.microsoft.com/office/powerpoint/2010/main" val="1516928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257294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476250" y="789385"/>
            <a:ext cx="8192691" cy="1781175"/>
          </a:xfrm>
        </p:spPr>
        <p:txBody>
          <a:bodyPr anchor="ctr" anchorCtr="0">
            <a:normAutofit/>
          </a:bodyPr>
          <a:lstStyle>
            <a:lvl1pPr>
              <a:defRPr sz="36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hasCustomPrompt="1"/>
          </p:nvPr>
        </p:nvSpPr>
        <p:spPr>
          <a:xfrm>
            <a:off x="476250" y="2812116"/>
            <a:ext cx="8192691" cy="1853944"/>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tekststijl van het model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743965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214438"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475654" y="2916000"/>
            <a:ext cx="3753446" cy="1750060"/>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hasCustomPrompt="1"/>
          </p:nvPr>
        </p:nvSpPr>
        <p:spPr>
          <a:xfrm>
            <a:off x="4915941" y="2916000"/>
            <a:ext cx="3753000" cy="1750060"/>
          </a:xfrm>
        </p:spPr>
        <p:txBody>
          <a:bodyPr tIns="50400" numCol="1" spcCol="468000" anchor="t" anchorCtr="0"/>
          <a:lstStyle/>
          <a:p>
            <a:pPr lvl="0"/>
            <a:r>
              <a:rPr lang="nl-NL" dirty="0"/>
              <a:t>Klik om de tekststijl van het model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587950488"/>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hasCustomPrompt="1"/>
          </p:nvPr>
        </p:nvSpPr>
        <p:spPr>
          <a:xfrm>
            <a:off x="4914899" y="2916000"/>
            <a:ext cx="3753000" cy="1750060"/>
          </a:xfrm>
        </p:spPr>
        <p:txBody>
          <a:bodyPr tIns="50400" numCol="1" spcCol="468000" anchor="t" anchorCtr="0"/>
          <a:lstStyle/>
          <a:p>
            <a:pPr lvl="0"/>
            <a:r>
              <a:rPr lang="nl-NL" dirty="0"/>
              <a:t>Klik om de tekststijl van het model bewerken</a:t>
            </a:r>
          </a:p>
        </p:txBody>
      </p:sp>
      <p:sp>
        <p:nvSpPr>
          <p:cNvPr id="2" name="Titel 1"/>
          <p:cNvSpPr>
            <a:spLocks noGrp="1"/>
          </p:cNvSpPr>
          <p:nvPr>
            <p:ph type="title"/>
          </p:nvPr>
        </p:nvSpPr>
        <p:spPr>
          <a:xfrm>
            <a:off x="475654" y="2916000"/>
            <a:ext cx="3753446" cy="1750060"/>
          </a:xfrm>
        </p:spPr>
        <p:txBody>
          <a:bodyPr anchor="t" anchorCtr="0"/>
          <a:lstStyle/>
          <a:p>
            <a:r>
              <a:rPr lang="nl-NL"/>
              <a:t>Klik om de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5909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848857" y="1955005"/>
            <a:ext cx="3127680" cy="2695963"/>
          </a:xfrm>
        </p:spPr>
        <p:txBody>
          <a:bodyPr/>
          <a:lstStyle>
            <a:lvl1pPr>
              <a:defRPr sz="1905"/>
            </a:lvl1pPr>
            <a:lvl2pPr>
              <a:defRPr sz="1633"/>
            </a:lvl2pPr>
            <a:lvl3pPr>
              <a:defRPr sz="1361"/>
            </a:lvl3pPr>
            <a:lvl4pPr>
              <a:defRPr sz="1225"/>
            </a:lvl4pPr>
            <a:lvl5pPr>
              <a:defRPr sz="1225"/>
            </a:lvl5pPr>
            <a:lvl6pPr>
              <a:defRPr sz="1225"/>
            </a:lvl6pPr>
            <a:lvl7pPr>
              <a:defRPr sz="1225"/>
            </a:lvl7pPr>
            <a:lvl8pPr>
              <a:defRPr sz="1225"/>
            </a:lvl8pPr>
            <a:lvl9pPr>
              <a:defRPr sz="1225"/>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4114777" y="1955005"/>
            <a:ext cx="3127680" cy="2695963"/>
          </a:xfrm>
        </p:spPr>
        <p:txBody>
          <a:bodyPr/>
          <a:lstStyle>
            <a:lvl1pPr>
              <a:defRPr sz="1905"/>
            </a:lvl1pPr>
            <a:lvl2pPr>
              <a:defRPr sz="1633"/>
            </a:lvl2pPr>
            <a:lvl3pPr>
              <a:defRPr sz="1361"/>
            </a:lvl3pPr>
            <a:lvl4pPr>
              <a:defRPr sz="1225"/>
            </a:lvl4pPr>
            <a:lvl5pPr>
              <a:defRPr sz="1225"/>
            </a:lvl5pPr>
            <a:lvl6pPr>
              <a:defRPr sz="1225"/>
            </a:lvl6pPr>
            <a:lvl7pPr>
              <a:defRPr sz="1225"/>
            </a:lvl7pPr>
            <a:lvl8pPr>
              <a:defRPr sz="1225"/>
            </a:lvl8pPr>
            <a:lvl9pPr>
              <a:defRPr sz="1225"/>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61099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214438"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hasCustomPrompt="1"/>
          </p:nvPr>
        </p:nvSpPr>
        <p:spPr>
          <a:xfrm>
            <a:off x="476250" y="2916000"/>
            <a:ext cx="8192691" cy="1750060"/>
          </a:xfrm>
        </p:spPr>
        <p:txBody>
          <a:bodyPr tIns="50400" numCol="2" spcCol="468000"/>
          <a:lstStyle/>
          <a:p>
            <a:pPr lvl="0"/>
            <a:r>
              <a:rPr lang="nl-NL" dirty="0"/>
              <a:t>Klik om de tekststijl van het model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40190446"/>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hasCustomPrompt="1"/>
          </p:nvPr>
        </p:nvSpPr>
        <p:spPr>
          <a:xfrm>
            <a:off x="476250" y="2916000"/>
            <a:ext cx="8192691" cy="1750060"/>
          </a:xfrm>
        </p:spPr>
        <p:txBody>
          <a:bodyPr tIns="50400" numCol="2" spcCol="468000"/>
          <a:lstStyle/>
          <a:p>
            <a:pPr lvl="0"/>
            <a:r>
              <a:rPr lang="nl-NL" dirty="0"/>
              <a:t>Klik om de tekststijl van het model bewerken</a:t>
            </a:r>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062418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2570560"/>
            <a:ext cx="9144000" cy="2572940"/>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475200" y="788400"/>
            <a:ext cx="8193287" cy="710100"/>
          </a:xfrm>
        </p:spPr>
        <p:txBody>
          <a:bodyPr/>
          <a:lstStyle>
            <a:lvl1pPr>
              <a:defRPr>
                <a:solidFill>
                  <a:schemeClr val="tx1"/>
                </a:solidFill>
              </a:defRPr>
            </a:lvl1pPr>
          </a:lstStyle>
          <a:p>
            <a:r>
              <a:rPr lang="nl-NL"/>
              <a:t>Klik om de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49039473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2570560"/>
            <a:ext cx="9144000" cy="2572940"/>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475654" y="788400"/>
            <a:ext cx="8193287" cy="710100"/>
          </a:xfrm>
        </p:spPr>
        <p:txBody>
          <a:bodyPr/>
          <a:lstStyle/>
          <a:p>
            <a:r>
              <a:rPr lang="nl-NL"/>
              <a:t>Klik om de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60427563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702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3865332"/>
            <a:ext cx="9144000" cy="432000"/>
          </a:xfrm>
          <a:solidFill>
            <a:schemeClr val="tx2"/>
          </a:solidFill>
        </p:spPr>
        <p:txBody>
          <a:bodyPr lIns="756000" anchor="ctr" anchorCtr="0">
            <a:noAutofit/>
          </a:bodyPr>
          <a:lstStyle>
            <a:lvl1pPr algn="l">
              <a:defRPr sz="24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4369060"/>
            <a:ext cx="9144000" cy="297000"/>
          </a:xfrm>
          <a:solidFill>
            <a:schemeClr val="bg1"/>
          </a:solidFill>
        </p:spPr>
        <p:txBody>
          <a:bodyPr lIns="756000" anchor="ctr" anchorCtr="0">
            <a:normAutofit/>
          </a:bodyPr>
          <a:lstStyle>
            <a:lvl1pPr marL="0" indent="0">
              <a:buNone/>
              <a:defRPr sz="1500" i="0">
                <a:solidFill>
                  <a:schemeClr val="tx1"/>
                </a:solidFill>
              </a:defRPr>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Tree>
    <p:extLst>
      <p:ext uri="{BB962C8B-B14F-4D97-AF65-F5344CB8AC3E}">
        <p14:creationId xmlns:p14="http://schemas.microsoft.com/office/powerpoint/2010/main" val="2117440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476250" y="1707356"/>
            <a:ext cx="8192691" cy="2958704"/>
          </a:xfrm>
        </p:spPr>
        <p:txBody>
          <a:bodyPr/>
          <a:lstStyle/>
          <a:p>
            <a:pPr lvl="0"/>
            <a:r>
              <a:rPr lang="nl-NL" dirty="0"/>
              <a:t>Klik om de tekststijl van het model bewerken</a:t>
            </a:r>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77315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hasCustomPrompt="1"/>
          </p:nvPr>
        </p:nvSpPr>
        <p:spPr>
          <a:xfrm>
            <a:off x="5969144" y="1707356"/>
            <a:ext cx="2700000" cy="2952750"/>
          </a:xfrm>
        </p:spPr>
        <p:txBody>
          <a:bodyPr/>
          <a:lstStyle>
            <a:lvl1pPr marL="0" indent="0">
              <a:buNone/>
              <a:defRPr sz="1500"/>
            </a:lvl1pPr>
            <a:lvl2pPr marL="234900" indent="0">
              <a:buNone/>
              <a:defRPr sz="1350"/>
            </a:lvl2pPr>
            <a:lvl3pPr marL="472500" indent="0">
              <a:buNone/>
              <a:defRPr sz="1200"/>
            </a:lvl3pPr>
            <a:lvl4pPr marL="707400" indent="0">
              <a:buNone/>
              <a:defRPr sz="1200"/>
            </a:lvl4pPr>
            <a:lvl5pPr marL="945000" indent="0">
              <a:buNone/>
              <a:defRPr/>
            </a:lvl5pPr>
          </a:lstStyle>
          <a:p>
            <a:pPr lvl="0"/>
            <a:r>
              <a:rPr lang="nl-NL" dirty="0"/>
              <a:t>Klik om de tekststijl van het model bewerken</a:t>
            </a:r>
          </a:p>
        </p:txBody>
      </p:sp>
      <p:sp>
        <p:nvSpPr>
          <p:cNvPr id="9" name="Tijdelijke aanduiding voor inhoud 8"/>
          <p:cNvSpPr>
            <a:spLocks noGrp="1"/>
          </p:cNvSpPr>
          <p:nvPr>
            <p:ph sz="quarter" idx="15" hasCustomPrompt="1"/>
          </p:nvPr>
        </p:nvSpPr>
        <p:spPr>
          <a:xfrm>
            <a:off x="476250" y="1707356"/>
            <a:ext cx="5384223" cy="2958704"/>
          </a:xfrm>
        </p:spPr>
        <p:txBody>
          <a:bodyPr/>
          <a:lstStyle/>
          <a:p>
            <a:pPr lvl="0"/>
            <a:r>
              <a:rPr lang="nl-NL" dirty="0"/>
              <a:t>Klik om de tekststijl van het model bewerken</a:t>
            </a:r>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9906560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hasCustomPrompt="1"/>
          </p:nvPr>
        </p:nvSpPr>
        <p:spPr>
          <a:xfrm>
            <a:off x="4912518" y="1717199"/>
            <a:ext cx="3753000" cy="2948860"/>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tekststijl van het model bewerken</a:t>
            </a:r>
          </a:p>
        </p:txBody>
      </p:sp>
      <p:sp>
        <p:nvSpPr>
          <p:cNvPr id="2" name="Titel 1"/>
          <p:cNvSpPr>
            <a:spLocks noGrp="1"/>
          </p:cNvSpPr>
          <p:nvPr>
            <p:ph type="title"/>
          </p:nvPr>
        </p:nvSpPr>
        <p:spPr>
          <a:xfrm>
            <a:off x="4912518" y="788401"/>
            <a:ext cx="3753000" cy="711035"/>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hasCustomPrompt="1"/>
          </p:nvPr>
        </p:nvSpPr>
        <p:spPr>
          <a:xfrm>
            <a:off x="476250" y="800100"/>
            <a:ext cx="3752850" cy="3865960"/>
          </a:xfrm>
        </p:spPr>
        <p:txBody>
          <a:bodyPr/>
          <a:lstStyle/>
          <a:p>
            <a:pPr lvl="0"/>
            <a:r>
              <a:rPr lang="nl-NL" dirty="0"/>
              <a:t>Klik om de tekststijl van het model bewerken</a:t>
            </a:r>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229100" y="806"/>
            <a:ext cx="685800" cy="756047"/>
          </a:xfrm>
          <a:prstGeom prst="rect">
            <a:avLst/>
          </a:prstGeom>
        </p:spPr>
      </p:pic>
    </p:spTree>
    <p:extLst>
      <p:ext uri="{BB962C8B-B14F-4D97-AF65-F5344CB8AC3E}">
        <p14:creationId xmlns:p14="http://schemas.microsoft.com/office/powerpoint/2010/main" val="74915467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476250" y="1406713"/>
            <a:ext cx="8192691" cy="1163847"/>
          </a:xfrm>
        </p:spPr>
        <p:txBody>
          <a:bodyPr anchor="ctr" anchorCtr="0">
            <a:normAutofit/>
          </a:bodyPr>
          <a:lstStyle>
            <a:lvl1pPr>
              <a:defRPr sz="36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3867565" y="2884517"/>
            <a:ext cx="3510000"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3867565" y="3479632"/>
            <a:ext cx="3510000"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3867565" y="4054146"/>
            <a:ext cx="3510000"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408586" y="2941025"/>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408586" y="3530537"/>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408586" y="4110654"/>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2889529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55281" y="762633"/>
            <a:ext cx="7832240" cy="856530"/>
          </a:xfrm>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848902" y="1707732"/>
            <a:ext cx="3648217" cy="479570"/>
          </a:xfrm>
        </p:spPr>
        <p:txBody>
          <a:bodyPr anchor="b"/>
          <a:lstStyle>
            <a:lvl1pPr marL="0" indent="0">
              <a:buNone/>
              <a:defRPr sz="1633" b="1"/>
            </a:lvl1pPr>
            <a:lvl2pPr marL="311079" indent="0">
              <a:buNone/>
              <a:defRPr sz="1361" b="1"/>
            </a:lvl2pPr>
            <a:lvl3pPr marL="622158" indent="0">
              <a:buNone/>
              <a:defRPr sz="1225" b="1"/>
            </a:lvl3pPr>
            <a:lvl4pPr marL="933237" indent="0">
              <a:buNone/>
              <a:defRPr sz="1089" b="1"/>
            </a:lvl4pPr>
            <a:lvl5pPr marL="1244316" indent="0">
              <a:buNone/>
              <a:defRPr sz="1089" b="1"/>
            </a:lvl5pPr>
            <a:lvl6pPr marL="1555394" indent="0">
              <a:buNone/>
              <a:defRPr sz="1089" b="1"/>
            </a:lvl6pPr>
            <a:lvl7pPr marL="1866473" indent="0">
              <a:buNone/>
              <a:defRPr sz="1089" b="1"/>
            </a:lvl7pPr>
            <a:lvl8pPr marL="2177552" indent="0">
              <a:buNone/>
              <a:defRPr sz="1089" b="1"/>
            </a:lvl8pPr>
            <a:lvl9pPr marL="2488631" indent="0">
              <a:buNone/>
              <a:defRPr sz="1089" b="1"/>
            </a:lvl9pPr>
          </a:lstStyle>
          <a:p>
            <a:pPr lvl="0"/>
            <a:r>
              <a:rPr lang="nl-NL" dirty="0"/>
              <a:t>Klik om de tekststijl van het model te bewerken</a:t>
            </a:r>
          </a:p>
        </p:txBody>
      </p:sp>
      <p:sp>
        <p:nvSpPr>
          <p:cNvPr id="4" name="Tijdelijke aanduiding voor inhoud 3"/>
          <p:cNvSpPr>
            <a:spLocks noGrp="1"/>
          </p:cNvSpPr>
          <p:nvPr>
            <p:ph sz="half" idx="2"/>
          </p:nvPr>
        </p:nvSpPr>
        <p:spPr>
          <a:xfrm>
            <a:off x="848902" y="2187302"/>
            <a:ext cx="3648217" cy="2963831"/>
          </a:xfrm>
        </p:spPr>
        <p:txBody>
          <a:bodyPr/>
          <a:lstStyle>
            <a:lvl1pPr>
              <a:defRPr sz="1633"/>
            </a:lvl1pPr>
            <a:lvl2pPr>
              <a:defRPr sz="1361"/>
            </a:lvl2pPr>
            <a:lvl3pPr>
              <a:defRPr sz="1225"/>
            </a:lvl3pPr>
            <a:lvl4pPr>
              <a:defRPr sz="1089"/>
            </a:lvl4pPr>
            <a:lvl5pPr>
              <a:defRPr sz="1089"/>
            </a:lvl5pPr>
            <a:lvl6pPr>
              <a:defRPr sz="1089"/>
            </a:lvl6pPr>
            <a:lvl7pPr>
              <a:defRPr sz="1089"/>
            </a:lvl7pPr>
            <a:lvl8pPr>
              <a:defRPr sz="1089"/>
            </a:lvl8pPr>
            <a:lvl9pPr>
              <a:defRPr sz="1089"/>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840609" y="1707732"/>
            <a:ext cx="3846912" cy="479570"/>
          </a:xfrm>
        </p:spPr>
        <p:txBody>
          <a:bodyPr anchor="b"/>
          <a:lstStyle>
            <a:lvl1pPr marL="0" indent="0">
              <a:buNone/>
              <a:defRPr sz="1633" b="1"/>
            </a:lvl1pPr>
            <a:lvl2pPr marL="311079" indent="0">
              <a:buNone/>
              <a:defRPr sz="1361" b="1"/>
            </a:lvl2pPr>
            <a:lvl3pPr marL="622158" indent="0">
              <a:buNone/>
              <a:defRPr sz="1225" b="1"/>
            </a:lvl3pPr>
            <a:lvl4pPr marL="933237" indent="0">
              <a:buNone/>
              <a:defRPr sz="1089" b="1"/>
            </a:lvl4pPr>
            <a:lvl5pPr marL="1244316" indent="0">
              <a:buNone/>
              <a:defRPr sz="1089" b="1"/>
            </a:lvl5pPr>
            <a:lvl6pPr marL="1555394" indent="0">
              <a:buNone/>
              <a:defRPr sz="1089" b="1"/>
            </a:lvl6pPr>
            <a:lvl7pPr marL="1866473" indent="0">
              <a:buNone/>
              <a:defRPr sz="1089" b="1"/>
            </a:lvl7pPr>
            <a:lvl8pPr marL="2177552" indent="0">
              <a:buNone/>
              <a:defRPr sz="1089" b="1"/>
            </a:lvl8pPr>
            <a:lvl9pPr marL="2488631" indent="0">
              <a:buNone/>
              <a:defRPr sz="1089" b="1"/>
            </a:lvl9pPr>
          </a:lstStyle>
          <a:p>
            <a:pPr lvl="0"/>
            <a:r>
              <a:rPr lang="nl-NL"/>
              <a:t>Klik om de tekststijl van het model te bewerken</a:t>
            </a:r>
          </a:p>
        </p:txBody>
      </p:sp>
      <p:sp>
        <p:nvSpPr>
          <p:cNvPr id="6" name="Tijdelijke aanduiding voor inhoud 5"/>
          <p:cNvSpPr>
            <a:spLocks noGrp="1"/>
          </p:cNvSpPr>
          <p:nvPr>
            <p:ph sz="quarter" idx="4"/>
          </p:nvPr>
        </p:nvSpPr>
        <p:spPr>
          <a:xfrm>
            <a:off x="4840609" y="2187302"/>
            <a:ext cx="3846912" cy="2963831"/>
          </a:xfrm>
        </p:spPr>
        <p:txBody>
          <a:bodyPr/>
          <a:lstStyle>
            <a:lvl1pPr>
              <a:defRPr sz="1633"/>
            </a:lvl1pPr>
            <a:lvl2pPr>
              <a:defRPr sz="1361"/>
            </a:lvl2pPr>
            <a:lvl3pPr>
              <a:defRPr sz="1225"/>
            </a:lvl3pPr>
            <a:lvl4pPr>
              <a:defRPr sz="1089"/>
            </a:lvl4pPr>
            <a:lvl5pPr>
              <a:defRPr sz="1089"/>
            </a:lvl5pPr>
            <a:lvl6pPr>
              <a:defRPr sz="1089"/>
            </a:lvl6pPr>
            <a:lvl7pPr>
              <a:defRPr sz="1089"/>
            </a:lvl7pPr>
            <a:lvl8pPr>
              <a:defRPr sz="1089"/>
            </a:lvl8pPr>
            <a:lvl9pPr>
              <a:defRPr sz="1089"/>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696780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4572000" cy="51435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476250" y="1924050"/>
            <a:ext cx="3752850" cy="1295400"/>
          </a:xfrm>
        </p:spPr>
        <p:txBody>
          <a:bodyPr anchor="ctr" anchorCtr="0">
            <a:normAutofit/>
          </a:bodyPr>
          <a:lstStyle>
            <a:lvl1pPr>
              <a:defRPr sz="36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382214" y="1714500"/>
            <a:ext cx="3286727"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382214" y="2309615"/>
            <a:ext cx="3286727"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382214" y="2884130"/>
            <a:ext cx="3286727"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923235" y="1771008"/>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923235" y="2360520"/>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923235" y="2940638"/>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6658374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76250" y="1406713"/>
            <a:ext cx="8192691" cy="1163846"/>
          </a:xfrm>
        </p:spPr>
        <p:txBody>
          <a:bodyPr anchor="ctr" anchorCtr="0">
            <a:normAutofit/>
          </a:bodyPr>
          <a:lstStyle>
            <a:lvl1pPr>
              <a:defRPr sz="36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3168235" y="2884517"/>
            <a:ext cx="3510000"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3168235" y="3479632"/>
            <a:ext cx="3510000"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3168235" y="4054146"/>
            <a:ext cx="3510000"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2709256" y="2941025"/>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2709256" y="3530537"/>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2709256" y="4110654"/>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231101350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extLst>
      <p:ext uri="{BB962C8B-B14F-4D97-AF65-F5344CB8AC3E}">
        <p14:creationId xmlns:p14="http://schemas.microsoft.com/office/powerpoint/2010/main" val="91915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531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920" y="205222"/>
            <a:ext cx="3008160" cy="870571"/>
          </a:xfrm>
        </p:spPr>
        <p:txBody>
          <a:bodyPr anchor="b"/>
          <a:lstStyle>
            <a:lvl1pPr algn="l">
              <a:defRPr sz="1361" b="1"/>
            </a:lvl1pPr>
          </a:lstStyle>
          <a:p>
            <a:r>
              <a:rPr lang="nl-NL"/>
              <a:t>Titelstijl van model bewerken</a:t>
            </a:r>
          </a:p>
        </p:txBody>
      </p:sp>
      <p:sp>
        <p:nvSpPr>
          <p:cNvPr id="3" name="Tijdelijke aanduiding voor inhoud 2"/>
          <p:cNvSpPr>
            <a:spLocks noGrp="1"/>
          </p:cNvSpPr>
          <p:nvPr>
            <p:ph idx="1"/>
          </p:nvPr>
        </p:nvSpPr>
        <p:spPr>
          <a:xfrm>
            <a:off x="3575521" y="205221"/>
            <a:ext cx="5112000" cy="4389581"/>
          </a:xfrm>
        </p:spPr>
        <p:txBody>
          <a:bodyPr/>
          <a:lstStyle>
            <a:lvl1pPr>
              <a:defRPr sz="2177"/>
            </a:lvl1pPr>
            <a:lvl2pPr>
              <a:defRPr sz="1905"/>
            </a:lvl2pPr>
            <a:lvl3pPr>
              <a:defRPr sz="1633"/>
            </a:lvl3pPr>
            <a:lvl4pPr>
              <a:defRPr sz="1361"/>
            </a:lvl4pPr>
            <a:lvl5pPr>
              <a:defRPr sz="1361"/>
            </a:lvl5pPr>
            <a:lvl6pPr>
              <a:defRPr sz="1361"/>
            </a:lvl6pPr>
            <a:lvl7pPr>
              <a:defRPr sz="1361"/>
            </a:lvl7pPr>
            <a:lvl8pPr>
              <a:defRPr sz="1361"/>
            </a:lvl8pPr>
            <a:lvl9pPr>
              <a:defRPr sz="1361"/>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920" y="1075794"/>
            <a:ext cx="3008160" cy="3519009"/>
          </a:xfrm>
        </p:spPr>
        <p:txBody>
          <a:bodyPr/>
          <a:lstStyle>
            <a:lvl1pPr marL="0" indent="0">
              <a:buNone/>
              <a:defRPr sz="953"/>
            </a:lvl1pPr>
            <a:lvl2pPr marL="311079" indent="0">
              <a:buNone/>
              <a:defRPr sz="816"/>
            </a:lvl2pPr>
            <a:lvl3pPr marL="622158" indent="0">
              <a:buNone/>
              <a:defRPr sz="680"/>
            </a:lvl3pPr>
            <a:lvl4pPr marL="933237" indent="0">
              <a:buNone/>
              <a:defRPr sz="612"/>
            </a:lvl4pPr>
            <a:lvl5pPr marL="1244316" indent="0">
              <a:buNone/>
              <a:defRPr sz="612"/>
            </a:lvl5pPr>
            <a:lvl6pPr marL="1555394" indent="0">
              <a:buNone/>
              <a:defRPr sz="612"/>
            </a:lvl6pPr>
            <a:lvl7pPr marL="1866473" indent="0">
              <a:buNone/>
              <a:defRPr sz="612"/>
            </a:lvl7pPr>
            <a:lvl8pPr marL="2177552" indent="0">
              <a:buNone/>
              <a:defRPr sz="612"/>
            </a:lvl8pPr>
            <a:lvl9pPr marL="2488631" indent="0">
              <a:buNone/>
              <a:defRPr sz="612"/>
            </a:lvl9pPr>
          </a:lstStyle>
          <a:p>
            <a:pPr lvl="0"/>
            <a:r>
              <a:rPr lang="nl-NL"/>
              <a:t>Klik om de tekststijl van het model te bewerken</a:t>
            </a:r>
          </a:p>
        </p:txBody>
      </p:sp>
    </p:spTree>
    <p:extLst>
      <p:ext uri="{BB962C8B-B14F-4D97-AF65-F5344CB8AC3E}">
        <p14:creationId xmlns:p14="http://schemas.microsoft.com/office/powerpoint/2010/main" val="79287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801" y="3600018"/>
            <a:ext cx="5486400" cy="425565"/>
          </a:xfrm>
        </p:spPr>
        <p:txBody>
          <a:bodyPr anchor="b"/>
          <a:lstStyle>
            <a:lvl1pPr algn="l">
              <a:defRPr sz="1361" b="1"/>
            </a:lvl1pPr>
          </a:lstStyle>
          <a:p>
            <a:r>
              <a:rPr lang="nl-NL"/>
              <a:t>Titelstijl van model bewerken</a:t>
            </a:r>
          </a:p>
        </p:txBody>
      </p:sp>
      <p:sp>
        <p:nvSpPr>
          <p:cNvPr id="3" name="Tijdelijke aanduiding voor afbeelding 2"/>
          <p:cNvSpPr>
            <a:spLocks noGrp="1"/>
          </p:cNvSpPr>
          <p:nvPr>
            <p:ph type="pic" idx="1"/>
          </p:nvPr>
        </p:nvSpPr>
        <p:spPr>
          <a:xfrm>
            <a:off x="1792801" y="459049"/>
            <a:ext cx="5486400" cy="3086964"/>
          </a:xfrm>
        </p:spPr>
        <p:txBody>
          <a:bodyPr/>
          <a:lstStyle>
            <a:lvl1pPr marL="0" indent="0">
              <a:buNone/>
              <a:defRPr sz="2177"/>
            </a:lvl1pPr>
            <a:lvl2pPr marL="311079" indent="0">
              <a:buNone/>
              <a:defRPr sz="1905"/>
            </a:lvl2pPr>
            <a:lvl3pPr marL="622158" indent="0">
              <a:buNone/>
              <a:defRPr sz="1633"/>
            </a:lvl3pPr>
            <a:lvl4pPr marL="933237" indent="0">
              <a:buNone/>
              <a:defRPr sz="1361"/>
            </a:lvl4pPr>
            <a:lvl5pPr marL="1244316" indent="0">
              <a:buNone/>
              <a:defRPr sz="1361"/>
            </a:lvl5pPr>
            <a:lvl6pPr marL="1555394" indent="0">
              <a:buNone/>
              <a:defRPr sz="1361"/>
            </a:lvl6pPr>
            <a:lvl7pPr marL="1866473" indent="0">
              <a:buNone/>
              <a:defRPr sz="1361"/>
            </a:lvl7pPr>
            <a:lvl8pPr marL="2177552" indent="0">
              <a:buNone/>
              <a:defRPr sz="1361"/>
            </a:lvl8pPr>
            <a:lvl9pPr marL="2488631" indent="0">
              <a:buNone/>
              <a:defRPr sz="1361"/>
            </a:lvl9pPr>
          </a:lstStyle>
          <a:p>
            <a:pPr lvl="0"/>
            <a:endParaRPr lang="nl-NL" noProof="0"/>
          </a:p>
        </p:txBody>
      </p:sp>
      <p:sp>
        <p:nvSpPr>
          <p:cNvPr id="4" name="Tijdelijke aanduiding voor tekst 3"/>
          <p:cNvSpPr>
            <a:spLocks noGrp="1"/>
          </p:cNvSpPr>
          <p:nvPr>
            <p:ph type="body" sz="half" idx="2"/>
          </p:nvPr>
        </p:nvSpPr>
        <p:spPr>
          <a:xfrm>
            <a:off x="1792801" y="4025583"/>
            <a:ext cx="5486400" cy="603783"/>
          </a:xfrm>
        </p:spPr>
        <p:txBody>
          <a:bodyPr/>
          <a:lstStyle>
            <a:lvl1pPr marL="0" indent="0">
              <a:buNone/>
              <a:defRPr sz="953"/>
            </a:lvl1pPr>
            <a:lvl2pPr marL="311079" indent="0">
              <a:buNone/>
              <a:defRPr sz="816"/>
            </a:lvl2pPr>
            <a:lvl3pPr marL="622158" indent="0">
              <a:buNone/>
              <a:defRPr sz="680"/>
            </a:lvl3pPr>
            <a:lvl4pPr marL="933237" indent="0">
              <a:buNone/>
              <a:defRPr sz="612"/>
            </a:lvl4pPr>
            <a:lvl5pPr marL="1244316" indent="0">
              <a:buNone/>
              <a:defRPr sz="612"/>
            </a:lvl5pPr>
            <a:lvl6pPr marL="1555394" indent="0">
              <a:buNone/>
              <a:defRPr sz="612"/>
            </a:lvl6pPr>
            <a:lvl7pPr marL="1866473" indent="0">
              <a:buNone/>
              <a:defRPr sz="612"/>
            </a:lvl7pPr>
            <a:lvl8pPr marL="2177552" indent="0">
              <a:buNone/>
              <a:defRPr sz="612"/>
            </a:lvl8pPr>
            <a:lvl9pPr marL="2488631" indent="0">
              <a:buNone/>
              <a:defRPr sz="612"/>
            </a:lvl9pPr>
          </a:lstStyle>
          <a:p>
            <a:pPr lvl="0"/>
            <a:r>
              <a:rPr lang="nl-NL"/>
              <a:t>Klik om de tekststijl van het model te bewerken</a:t>
            </a:r>
          </a:p>
        </p:txBody>
      </p:sp>
    </p:spTree>
    <p:extLst>
      <p:ext uri="{BB962C8B-B14F-4D97-AF65-F5344CB8AC3E}">
        <p14:creationId xmlns:p14="http://schemas.microsoft.com/office/powerpoint/2010/main" val="1142411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image" Target="../media/image3.png"/><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3569" y="1112633"/>
            <a:ext cx="6230880" cy="57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ltLang="nl-NL"/>
              <a:t>Click to edit the title text format</a:t>
            </a:r>
          </a:p>
        </p:txBody>
      </p:sp>
      <p:sp>
        <p:nvSpPr>
          <p:cNvPr id="1027" name="Rectangle 2"/>
          <p:cNvSpPr>
            <a:spLocks noGrp="1" noChangeArrowheads="1"/>
          </p:cNvSpPr>
          <p:nvPr>
            <p:ph type="body" idx="1"/>
          </p:nvPr>
        </p:nvSpPr>
        <p:spPr bwMode="auto">
          <a:xfrm>
            <a:off x="683568" y="1955005"/>
            <a:ext cx="6393600" cy="269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ltLang="nl-NL"/>
              <a:t>Click to edit the outline text format</a:t>
            </a:r>
          </a:p>
          <a:p>
            <a:pPr lvl="1"/>
            <a:r>
              <a:rPr lang="en-GB" altLang="nl-NL"/>
              <a:t>Second Outline Level</a:t>
            </a:r>
          </a:p>
          <a:p>
            <a:pPr lvl="2"/>
            <a:r>
              <a:rPr lang="en-GB" altLang="nl-NL"/>
              <a:t>Third Outline Level</a:t>
            </a:r>
          </a:p>
          <a:p>
            <a:pPr lvl="3"/>
            <a:r>
              <a:rPr lang="en-GB" altLang="nl-NL"/>
              <a:t>Fourth Outline Level</a:t>
            </a:r>
          </a:p>
          <a:p>
            <a:pPr lvl="4"/>
            <a:r>
              <a:rPr lang="en-GB" altLang="nl-NL"/>
              <a:t>Fifth Outline Level</a:t>
            </a:r>
          </a:p>
          <a:p>
            <a:pPr lvl="4"/>
            <a:r>
              <a:rPr lang="en-GB" altLang="nl-NL"/>
              <a:t>Sixth Outline Level</a:t>
            </a:r>
          </a:p>
          <a:p>
            <a:pPr lvl="4"/>
            <a:r>
              <a:rPr lang="en-GB" altLang="nl-NL"/>
              <a:t>Seventh Outline Level</a:t>
            </a:r>
          </a:p>
          <a:p>
            <a:pPr lvl="4"/>
            <a:r>
              <a:rPr lang="en-GB" altLang="nl-NL"/>
              <a:t>Eighth Outline Level</a:t>
            </a:r>
          </a:p>
          <a:p>
            <a:pPr lvl="4"/>
            <a:r>
              <a:rPr lang="en-GB" altLang="nl-NL"/>
              <a:t>Ninth Outline Level</a:t>
            </a:r>
          </a:p>
        </p:txBody>
      </p:sp>
      <p:pic>
        <p:nvPicPr>
          <p:cNvPr id="7" name="Afbeelding 6">
            <a:extLst>
              <a:ext uri="{FF2B5EF4-FFF2-40B4-BE49-F238E27FC236}">
                <a16:creationId xmlns:a16="http://schemas.microsoft.com/office/drawing/2014/main" id="{3C091F7C-CB60-F442-8C0E-1C198F778DC8}"/>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0" y="5015721"/>
            <a:ext cx="9144000" cy="127779"/>
          </a:xfrm>
          <a:prstGeom prst="rect">
            <a:avLst/>
          </a:prstGeom>
        </p:spPr>
      </p:pic>
      <p:pic>
        <p:nvPicPr>
          <p:cNvPr id="3" name="Afbeelding 2" descr="Afbeelding met bijl, luidspreker, megafoon, vlag&#10;&#10;Automatisch gegenereerde beschrijving">
            <a:extLst>
              <a:ext uri="{FF2B5EF4-FFF2-40B4-BE49-F238E27FC236}">
                <a16:creationId xmlns:a16="http://schemas.microsoft.com/office/drawing/2014/main" id="{FEF7351A-4057-764F-8455-D13E2C3B1308}"/>
              </a:ext>
            </a:extLst>
          </p:cNvPr>
          <p:cNvPicPr>
            <a:picLocks noChangeAspect="1"/>
          </p:cNvPicPr>
          <p:nvPr userDrawn="1"/>
        </p:nvPicPr>
        <p:blipFill>
          <a:blip r:embed="rId17"/>
          <a:stretch>
            <a:fillRect/>
          </a:stretch>
        </p:blipFill>
        <p:spPr>
          <a:xfrm>
            <a:off x="6914449" y="193657"/>
            <a:ext cx="1981200" cy="73660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7" r:id="rId13"/>
    <p:sldLayoutId id="2147483678" r:id="rId14"/>
  </p:sldLayoutIdLst>
  <p:txStyles>
    <p:titleStyle>
      <a:lvl1pPr algn="l" defTabSz="305679" rtl="0" eaLnBrk="0" fontAlgn="base" hangingPunct="0">
        <a:lnSpc>
          <a:spcPct val="67000"/>
        </a:lnSpc>
        <a:spcBef>
          <a:spcPct val="0"/>
        </a:spcBef>
        <a:spcAft>
          <a:spcPct val="0"/>
        </a:spcAft>
        <a:buClr>
          <a:srgbClr val="000000"/>
        </a:buClr>
        <a:buSzPct val="45000"/>
        <a:buFont typeface="Wingdings" charset="2"/>
        <a:defRPr sz="2800" b="1">
          <a:solidFill>
            <a:schemeClr val="accent1"/>
          </a:solidFill>
          <a:latin typeface="Calibri" panose="020F0502020204030204" pitchFamily="34" charset="0"/>
          <a:ea typeface="Geneva" charset="0"/>
          <a:cs typeface="Calibri" panose="020F0502020204030204" pitchFamily="34" charset="0"/>
        </a:defRPr>
      </a:lvl1pPr>
      <a:lvl2pPr algn="l" defTabSz="305679" rtl="0" eaLnBrk="0" fontAlgn="base" hangingPunct="0">
        <a:lnSpc>
          <a:spcPct val="67000"/>
        </a:lnSpc>
        <a:spcBef>
          <a:spcPct val="0"/>
        </a:spcBef>
        <a:spcAft>
          <a:spcPct val="0"/>
        </a:spcAft>
        <a:buClr>
          <a:srgbClr val="000000"/>
        </a:buClr>
        <a:buSzPct val="45000"/>
        <a:buFont typeface="Wingdings" charset="2"/>
        <a:defRPr sz="1905">
          <a:solidFill>
            <a:srgbClr val="000000"/>
          </a:solidFill>
          <a:latin typeface="Arial Bold" pitchFamily="32" charset="0"/>
          <a:ea typeface="Geneva" charset="0"/>
          <a:cs typeface="Arial" pitchFamily="-112" charset="0"/>
        </a:defRPr>
      </a:lvl2pPr>
      <a:lvl3pPr algn="l" defTabSz="305679" rtl="0" eaLnBrk="0" fontAlgn="base" hangingPunct="0">
        <a:lnSpc>
          <a:spcPct val="67000"/>
        </a:lnSpc>
        <a:spcBef>
          <a:spcPct val="0"/>
        </a:spcBef>
        <a:spcAft>
          <a:spcPct val="0"/>
        </a:spcAft>
        <a:buClr>
          <a:srgbClr val="000000"/>
        </a:buClr>
        <a:buSzPct val="45000"/>
        <a:buFont typeface="Wingdings" charset="2"/>
        <a:defRPr sz="1905">
          <a:solidFill>
            <a:srgbClr val="000000"/>
          </a:solidFill>
          <a:latin typeface="Arial Bold" pitchFamily="32" charset="0"/>
          <a:ea typeface="Geneva" charset="0"/>
          <a:cs typeface="Arial" pitchFamily="-112" charset="0"/>
        </a:defRPr>
      </a:lvl3pPr>
      <a:lvl4pPr algn="l" defTabSz="305679" rtl="0" eaLnBrk="0" fontAlgn="base" hangingPunct="0">
        <a:lnSpc>
          <a:spcPct val="67000"/>
        </a:lnSpc>
        <a:spcBef>
          <a:spcPct val="0"/>
        </a:spcBef>
        <a:spcAft>
          <a:spcPct val="0"/>
        </a:spcAft>
        <a:buClr>
          <a:srgbClr val="000000"/>
        </a:buClr>
        <a:buSzPct val="45000"/>
        <a:buFont typeface="Wingdings" charset="2"/>
        <a:defRPr sz="1905">
          <a:solidFill>
            <a:srgbClr val="000000"/>
          </a:solidFill>
          <a:latin typeface="Arial Bold" pitchFamily="32" charset="0"/>
          <a:ea typeface="Geneva" charset="0"/>
          <a:cs typeface="Arial" pitchFamily="-112" charset="0"/>
        </a:defRPr>
      </a:lvl4pPr>
      <a:lvl5pPr algn="l" defTabSz="305679" rtl="0" eaLnBrk="0" fontAlgn="base" hangingPunct="0">
        <a:lnSpc>
          <a:spcPct val="67000"/>
        </a:lnSpc>
        <a:spcBef>
          <a:spcPct val="0"/>
        </a:spcBef>
        <a:spcAft>
          <a:spcPct val="0"/>
        </a:spcAft>
        <a:buClr>
          <a:srgbClr val="000000"/>
        </a:buClr>
        <a:buSzPct val="45000"/>
        <a:buFont typeface="Wingdings" charset="2"/>
        <a:defRPr sz="1905">
          <a:solidFill>
            <a:srgbClr val="000000"/>
          </a:solidFill>
          <a:latin typeface="Arial Bold" pitchFamily="32" charset="0"/>
          <a:ea typeface="Geneva" charset="0"/>
          <a:cs typeface="Arial" pitchFamily="-112" charset="0"/>
        </a:defRPr>
      </a:lvl5pPr>
      <a:lvl6pPr marL="311079" algn="l" defTabSz="305679" rtl="0" fontAlgn="base" hangingPunct="0">
        <a:lnSpc>
          <a:spcPct val="67000"/>
        </a:lnSpc>
        <a:spcBef>
          <a:spcPct val="0"/>
        </a:spcBef>
        <a:spcAft>
          <a:spcPct val="0"/>
        </a:spcAft>
        <a:buClr>
          <a:srgbClr val="000000"/>
        </a:buClr>
        <a:buSzPct val="45000"/>
        <a:buFont typeface="Wingdings" pitchFamily="-112" charset="2"/>
        <a:defRPr sz="1905">
          <a:solidFill>
            <a:srgbClr val="000000"/>
          </a:solidFill>
          <a:latin typeface="Arial Bold" pitchFamily="32" charset="0"/>
          <a:ea typeface="Arial" pitchFamily="-112" charset="0"/>
          <a:cs typeface="Arial" pitchFamily="-112" charset="0"/>
        </a:defRPr>
      </a:lvl6pPr>
      <a:lvl7pPr marL="622158" algn="l" defTabSz="305679" rtl="0" fontAlgn="base" hangingPunct="0">
        <a:lnSpc>
          <a:spcPct val="67000"/>
        </a:lnSpc>
        <a:spcBef>
          <a:spcPct val="0"/>
        </a:spcBef>
        <a:spcAft>
          <a:spcPct val="0"/>
        </a:spcAft>
        <a:buClr>
          <a:srgbClr val="000000"/>
        </a:buClr>
        <a:buSzPct val="45000"/>
        <a:buFont typeface="Wingdings" pitchFamily="-112" charset="2"/>
        <a:defRPr sz="1905">
          <a:solidFill>
            <a:srgbClr val="000000"/>
          </a:solidFill>
          <a:latin typeface="Arial Bold" pitchFamily="32" charset="0"/>
          <a:ea typeface="Arial" pitchFamily="-112" charset="0"/>
          <a:cs typeface="Arial" pitchFamily="-112" charset="0"/>
        </a:defRPr>
      </a:lvl7pPr>
      <a:lvl8pPr marL="933237" algn="l" defTabSz="305679" rtl="0" fontAlgn="base" hangingPunct="0">
        <a:lnSpc>
          <a:spcPct val="67000"/>
        </a:lnSpc>
        <a:spcBef>
          <a:spcPct val="0"/>
        </a:spcBef>
        <a:spcAft>
          <a:spcPct val="0"/>
        </a:spcAft>
        <a:buClr>
          <a:srgbClr val="000000"/>
        </a:buClr>
        <a:buSzPct val="45000"/>
        <a:buFont typeface="Wingdings" pitchFamily="-112" charset="2"/>
        <a:defRPr sz="1905">
          <a:solidFill>
            <a:srgbClr val="000000"/>
          </a:solidFill>
          <a:latin typeface="Arial Bold" pitchFamily="32" charset="0"/>
          <a:ea typeface="Arial" pitchFamily="-112" charset="0"/>
          <a:cs typeface="Arial" pitchFamily="-112" charset="0"/>
        </a:defRPr>
      </a:lvl8pPr>
      <a:lvl9pPr marL="1244316" algn="l" defTabSz="305679" rtl="0" fontAlgn="base" hangingPunct="0">
        <a:lnSpc>
          <a:spcPct val="67000"/>
        </a:lnSpc>
        <a:spcBef>
          <a:spcPct val="0"/>
        </a:spcBef>
        <a:spcAft>
          <a:spcPct val="0"/>
        </a:spcAft>
        <a:buClr>
          <a:srgbClr val="000000"/>
        </a:buClr>
        <a:buSzPct val="45000"/>
        <a:buFont typeface="Wingdings" pitchFamily="-112" charset="2"/>
        <a:defRPr sz="1905">
          <a:solidFill>
            <a:srgbClr val="000000"/>
          </a:solidFill>
          <a:latin typeface="Arial Bold" pitchFamily="32" charset="0"/>
          <a:ea typeface="Arial" pitchFamily="-112" charset="0"/>
          <a:cs typeface="Arial" pitchFamily="-112" charset="0"/>
        </a:defRPr>
      </a:lvl9pPr>
    </p:titleStyle>
    <p:bodyStyle>
      <a:lvl1pPr marL="382368" indent="-311079" algn="l" defTabSz="305679" rtl="0" eaLnBrk="0" fontAlgn="base" hangingPunct="0">
        <a:lnSpc>
          <a:spcPct val="67000"/>
        </a:lnSpc>
        <a:spcBef>
          <a:spcPct val="0"/>
        </a:spcBef>
        <a:spcAft>
          <a:spcPts val="970"/>
        </a:spcAft>
        <a:buClr>
          <a:srgbClr val="000000"/>
        </a:buClr>
        <a:buSzPct val="45000"/>
        <a:buFont typeface="Arial" charset="0"/>
        <a:buChar char="•"/>
        <a:defRPr sz="2400">
          <a:solidFill>
            <a:srgbClr val="000000"/>
          </a:solidFill>
          <a:latin typeface="Calibri" panose="020F0502020204030204" pitchFamily="34" charset="0"/>
          <a:ea typeface="Geneva" charset="0"/>
          <a:cs typeface="Calibri" panose="020F0502020204030204" pitchFamily="34" charset="0"/>
        </a:defRPr>
      </a:lvl1pPr>
      <a:lvl2pPr marL="697767" indent="-311079" algn="l" defTabSz="305679" rtl="0" eaLnBrk="0" fontAlgn="base" hangingPunct="0">
        <a:lnSpc>
          <a:spcPct val="67000"/>
        </a:lnSpc>
        <a:spcBef>
          <a:spcPct val="0"/>
        </a:spcBef>
        <a:spcAft>
          <a:spcPts val="774"/>
        </a:spcAft>
        <a:buClr>
          <a:srgbClr val="000000"/>
        </a:buClr>
        <a:buSzPct val="75000"/>
        <a:buFont typeface="Arial" charset="0"/>
        <a:buChar char="•"/>
        <a:defRPr sz="1905">
          <a:solidFill>
            <a:srgbClr val="000000"/>
          </a:solidFill>
          <a:latin typeface="Calibri" panose="020F0502020204030204" pitchFamily="34" charset="0"/>
          <a:ea typeface="+mn-ea"/>
          <a:cs typeface="Calibri" panose="020F0502020204030204" pitchFamily="34" charset="0"/>
        </a:defRPr>
      </a:lvl2pPr>
      <a:lvl3pPr marL="963480" indent="-233309" algn="l" defTabSz="305679" rtl="0" eaLnBrk="0" fontAlgn="base" hangingPunct="0">
        <a:lnSpc>
          <a:spcPct val="67000"/>
        </a:lnSpc>
        <a:spcBef>
          <a:spcPct val="0"/>
        </a:spcBef>
        <a:spcAft>
          <a:spcPts val="578"/>
        </a:spcAft>
        <a:buClr>
          <a:srgbClr val="000000"/>
        </a:buClr>
        <a:buSzPct val="45000"/>
        <a:buFont typeface="Arial" charset="0"/>
        <a:buChar char="•"/>
        <a:defRPr sz="1633">
          <a:solidFill>
            <a:srgbClr val="000000"/>
          </a:solidFill>
          <a:latin typeface="Calibri" panose="020F0502020204030204" pitchFamily="34" charset="0"/>
          <a:ea typeface="+mn-ea"/>
          <a:cs typeface="Calibri" panose="020F0502020204030204" pitchFamily="34" charset="0"/>
        </a:defRPr>
      </a:lvl3pPr>
      <a:lvl4pPr marL="1261598" indent="-233309" algn="l" defTabSz="305679" rtl="0" eaLnBrk="0" fontAlgn="base" hangingPunct="0">
        <a:lnSpc>
          <a:spcPct val="67000"/>
        </a:lnSpc>
        <a:spcBef>
          <a:spcPct val="0"/>
        </a:spcBef>
        <a:spcAft>
          <a:spcPts val="391"/>
        </a:spcAft>
        <a:buClr>
          <a:srgbClr val="000000"/>
        </a:buClr>
        <a:buSzPct val="75000"/>
        <a:buFont typeface="Arial" charset="0"/>
        <a:buChar char="•"/>
        <a:defRPr sz="1361">
          <a:solidFill>
            <a:srgbClr val="000000"/>
          </a:solidFill>
          <a:latin typeface="Calibri" panose="020F0502020204030204" pitchFamily="34" charset="0"/>
          <a:ea typeface="+mn-ea"/>
          <a:cs typeface="Calibri" panose="020F0502020204030204" pitchFamily="34" charset="0"/>
        </a:defRPr>
      </a:lvl4pPr>
      <a:lvl5pPr marL="1553234" indent="-233309" algn="l" defTabSz="305679" rtl="0" eaLnBrk="0" fontAlgn="base" hangingPunct="0">
        <a:lnSpc>
          <a:spcPct val="67000"/>
        </a:lnSpc>
        <a:spcBef>
          <a:spcPct val="0"/>
        </a:spcBef>
        <a:spcAft>
          <a:spcPts val="196"/>
        </a:spcAft>
        <a:buClr>
          <a:srgbClr val="000000"/>
        </a:buClr>
        <a:buSzPct val="45000"/>
        <a:buFont typeface="Arial" charset="0"/>
        <a:buChar char="•"/>
        <a:defRPr sz="1361">
          <a:solidFill>
            <a:srgbClr val="000000"/>
          </a:solidFill>
          <a:latin typeface="Calibri" panose="020F0502020204030204" pitchFamily="34" charset="0"/>
          <a:ea typeface="+mn-ea"/>
          <a:cs typeface="Calibri" panose="020F0502020204030204" pitchFamily="34" charset="0"/>
        </a:defRPr>
      </a:lvl5pPr>
      <a:lvl6pPr marL="1773582" indent="-141498" algn="l" defTabSz="305679" rtl="0" fontAlgn="base" hangingPunct="0">
        <a:lnSpc>
          <a:spcPct val="67000"/>
        </a:lnSpc>
        <a:spcBef>
          <a:spcPct val="0"/>
        </a:spcBef>
        <a:spcAft>
          <a:spcPts val="196"/>
        </a:spcAft>
        <a:buClr>
          <a:srgbClr val="000000"/>
        </a:buClr>
        <a:buSzPct val="45000"/>
        <a:buFont typeface="Wingdings" pitchFamily="-112" charset="2"/>
        <a:buChar char=""/>
        <a:defRPr sz="1361">
          <a:solidFill>
            <a:srgbClr val="000000"/>
          </a:solidFill>
          <a:latin typeface="+mn-lt"/>
          <a:ea typeface="+mn-ea"/>
          <a:cs typeface="+mn-cs"/>
        </a:defRPr>
      </a:lvl6pPr>
      <a:lvl7pPr marL="2084661" indent="-141498" algn="l" defTabSz="305679" rtl="0" fontAlgn="base" hangingPunct="0">
        <a:lnSpc>
          <a:spcPct val="67000"/>
        </a:lnSpc>
        <a:spcBef>
          <a:spcPct val="0"/>
        </a:spcBef>
        <a:spcAft>
          <a:spcPts val="196"/>
        </a:spcAft>
        <a:buClr>
          <a:srgbClr val="000000"/>
        </a:buClr>
        <a:buSzPct val="45000"/>
        <a:buFont typeface="Wingdings" pitchFamily="-112" charset="2"/>
        <a:buChar char=""/>
        <a:defRPr sz="1361">
          <a:solidFill>
            <a:srgbClr val="000000"/>
          </a:solidFill>
          <a:latin typeface="+mn-lt"/>
          <a:ea typeface="+mn-ea"/>
          <a:cs typeface="+mn-cs"/>
        </a:defRPr>
      </a:lvl7pPr>
      <a:lvl8pPr marL="2395739" indent="-141498" algn="l" defTabSz="305679" rtl="0" fontAlgn="base" hangingPunct="0">
        <a:lnSpc>
          <a:spcPct val="67000"/>
        </a:lnSpc>
        <a:spcBef>
          <a:spcPct val="0"/>
        </a:spcBef>
        <a:spcAft>
          <a:spcPts val="196"/>
        </a:spcAft>
        <a:buClr>
          <a:srgbClr val="000000"/>
        </a:buClr>
        <a:buSzPct val="45000"/>
        <a:buFont typeface="Wingdings" pitchFamily="-112" charset="2"/>
        <a:buChar char=""/>
        <a:defRPr sz="1361">
          <a:solidFill>
            <a:srgbClr val="000000"/>
          </a:solidFill>
          <a:latin typeface="+mn-lt"/>
          <a:ea typeface="+mn-ea"/>
          <a:cs typeface="+mn-cs"/>
        </a:defRPr>
      </a:lvl8pPr>
      <a:lvl9pPr marL="2706818" indent="-141498" algn="l" defTabSz="305679" rtl="0" fontAlgn="base" hangingPunct="0">
        <a:lnSpc>
          <a:spcPct val="67000"/>
        </a:lnSpc>
        <a:spcBef>
          <a:spcPct val="0"/>
        </a:spcBef>
        <a:spcAft>
          <a:spcPts val="196"/>
        </a:spcAft>
        <a:buClr>
          <a:srgbClr val="000000"/>
        </a:buClr>
        <a:buSzPct val="45000"/>
        <a:buFont typeface="Wingdings" pitchFamily="-112" charset="2"/>
        <a:buChar char=""/>
        <a:defRPr sz="1361">
          <a:solidFill>
            <a:srgbClr val="000000"/>
          </a:solidFill>
          <a:latin typeface="+mn-lt"/>
          <a:ea typeface="+mn-ea"/>
          <a:cs typeface="+mn-cs"/>
        </a:defRPr>
      </a:lvl9pPr>
    </p:bodyStyle>
    <p:otherStyle>
      <a:defPPr>
        <a:defRPr lang="nl-NL"/>
      </a:defPPr>
      <a:lvl1pPr marL="0" algn="l" defTabSz="311079" rtl="0" eaLnBrk="1" latinLnBrk="0" hangingPunct="1">
        <a:defRPr sz="1225" kern="1200">
          <a:solidFill>
            <a:schemeClr val="tx1"/>
          </a:solidFill>
          <a:latin typeface="+mn-lt"/>
          <a:ea typeface="+mn-ea"/>
          <a:cs typeface="+mn-cs"/>
        </a:defRPr>
      </a:lvl1pPr>
      <a:lvl2pPr marL="311079" algn="l" defTabSz="311079" rtl="0" eaLnBrk="1" latinLnBrk="0" hangingPunct="1">
        <a:defRPr sz="1225" kern="1200">
          <a:solidFill>
            <a:schemeClr val="tx1"/>
          </a:solidFill>
          <a:latin typeface="+mn-lt"/>
          <a:ea typeface="+mn-ea"/>
          <a:cs typeface="+mn-cs"/>
        </a:defRPr>
      </a:lvl2pPr>
      <a:lvl3pPr marL="622158" algn="l" defTabSz="311079" rtl="0" eaLnBrk="1" latinLnBrk="0" hangingPunct="1">
        <a:defRPr sz="1225" kern="1200">
          <a:solidFill>
            <a:schemeClr val="tx1"/>
          </a:solidFill>
          <a:latin typeface="+mn-lt"/>
          <a:ea typeface="+mn-ea"/>
          <a:cs typeface="+mn-cs"/>
        </a:defRPr>
      </a:lvl3pPr>
      <a:lvl4pPr marL="933237" algn="l" defTabSz="311079" rtl="0" eaLnBrk="1" latinLnBrk="0" hangingPunct="1">
        <a:defRPr sz="1225" kern="1200">
          <a:solidFill>
            <a:schemeClr val="tx1"/>
          </a:solidFill>
          <a:latin typeface="+mn-lt"/>
          <a:ea typeface="+mn-ea"/>
          <a:cs typeface="+mn-cs"/>
        </a:defRPr>
      </a:lvl4pPr>
      <a:lvl5pPr marL="1244316" algn="l" defTabSz="311079" rtl="0" eaLnBrk="1" latinLnBrk="0" hangingPunct="1">
        <a:defRPr sz="1225" kern="1200">
          <a:solidFill>
            <a:schemeClr val="tx1"/>
          </a:solidFill>
          <a:latin typeface="+mn-lt"/>
          <a:ea typeface="+mn-ea"/>
          <a:cs typeface="+mn-cs"/>
        </a:defRPr>
      </a:lvl5pPr>
      <a:lvl6pPr marL="1555394" algn="l" defTabSz="311079" rtl="0" eaLnBrk="1" latinLnBrk="0" hangingPunct="1">
        <a:defRPr sz="1225" kern="1200">
          <a:solidFill>
            <a:schemeClr val="tx1"/>
          </a:solidFill>
          <a:latin typeface="+mn-lt"/>
          <a:ea typeface="+mn-ea"/>
          <a:cs typeface="+mn-cs"/>
        </a:defRPr>
      </a:lvl6pPr>
      <a:lvl7pPr marL="1866473" algn="l" defTabSz="311079" rtl="0" eaLnBrk="1" latinLnBrk="0" hangingPunct="1">
        <a:defRPr sz="1225" kern="1200">
          <a:solidFill>
            <a:schemeClr val="tx1"/>
          </a:solidFill>
          <a:latin typeface="+mn-lt"/>
          <a:ea typeface="+mn-ea"/>
          <a:cs typeface="+mn-cs"/>
        </a:defRPr>
      </a:lvl7pPr>
      <a:lvl8pPr marL="2177552" algn="l" defTabSz="311079" rtl="0" eaLnBrk="1" latinLnBrk="0" hangingPunct="1">
        <a:defRPr sz="1225" kern="1200">
          <a:solidFill>
            <a:schemeClr val="tx1"/>
          </a:solidFill>
          <a:latin typeface="+mn-lt"/>
          <a:ea typeface="+mn-ea"/>
          <a:cs typeface="+mn-cs"/>
        </a:defRPr>
      </a:lvl8pPr>
      <a:lvl9pPr marL="2488631" algn="l" defTabSz="311079" rtl="0" eaLnBrk="1" latinLnBrk="0" hangingPunct="1">
        <a:defRPr sz="122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76250" y="789385"/>
            <a:ext cx="8192691" cy="711035"/>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476250" y="1717114"/>
            <a:ext cx="8192691" cy="2948946"/>
          </a:xfrm>
          <a:prstGeom prst="rect">
            <a:avLst/>
          </a:prstGeom>
        </p:spPr>
        <p:txBody>
          <a:bodyPr vert="horz" lIns="91440" tIns="45720" rIns="91440" bIns="45720" rtlCol="0">
            <a:normAutofit/>
          </a:bodyPr>
          <a:lstStyle/>
          <a:p>
            <a:pPr lvl="0"/>
            <a:r>
              <a:rPr lang="nl-NL" dirty="0"/>
              <a:t>Klik om de 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3"/>
          <p:cNvSpPr>
            <a:spLocks noGrp="1"/>
          </p:cNvSpPr>
          <p:nvPr>
            <p:ph type="dt" sz="half" idx="2"/>
          </p:nvPr>
        </p:nvSpPr>
        <p:spPr>
          <a:xfrm>
            <a:off x="476250" y="4907616"/>
            <a:ext cx="3752850" cy="198204"/>
          </a:xfrm>
          <a:prstGeom prst="rect">
            <a:avLst/>
          </a:prstGeom>
        </p:spPr>
        <p:txBody>
          <a:bodyPr vert="horz" lIns="91440" tIns="0" rIns="91440" bIns="45720" rtlCol="0" anchor="t" anchorCtr="0"/>
          <a:lstStyle>
            <a:lvl1pPr algn="l">
              <a:defRPr sz="788">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4914900" y="4666060"/>
            <a:ext cx="3754042" cy="241556"/>
          </a:xfrm>
          <a:prstGeom prst="rect">
            <a:avLst/>
          </a:prstGeom>
        </p:spPr>
        <p:txBody>
          <a:bodyPr vert="horz" lIns="91440" tIns="45720" rIns="0" bIns="45720" rtlCol="0" anchor="b" anchorCtr="0"/>
          <a:lstStyle>
            <a:lvl1pPr algn="r">
              <a:defRPr sz="788">
                <a:solidFill>
                  <a:schemeClr val="bg1">
                    <a:lumMod val="65000"/>
                  </a:schemeClr>
                </a:solidFill>
              </a:defRPr>
            </a:lvl1p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994C5400-D7ED-1E44-BA9E-5361256F8F14}"/>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a:stretch/>
        </p:blipFill>
        <p:spPr>
          <a:xfrm>
            <a:off x="4229100" y="806"/>
            <a:ext cx="685800" cy="756047"/>
          </a:xfrm>
          <a:prstGeom prst="rect">
            <a:avLst/>
          </a:prstGeom>
        </p:spPr>
      </p:pic>
    </p:spTree>
    <p:extLst>
      <p:ext uri="{BB962C8B-B14F-4D97-AF65-F5344CB8AC3E}">
        <p14:creationId xmlns:p14="http://schemas.microsoft.com/office/powerpoint/2010/main" val="371601843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Lst>
  <p:hf hdr="0"/>
  <p:txStyles>
    <p:titleStyle>
      <a:lvl1pPr algn="l" defTabSz="685800" rtl="0" eaLnBrk="1" latinLnBrk="0" hangingPunct="1">
        <a:lnSpc>
          <a:spcPct val="90000"/>
        </a:lnSpc>
        <a:spcBef>
          <a:spcPct val="0"/>
        </a:spcBef>
        <a:buNone/>
        <a:defRPr sz="2700" b="0" kern="1200" baseline="0">
          <a:solidFill>
            <a:schemeClr val="tx2"/>
          </a:solidFill>
          <a:latin typeface="+mj-lt"/>
          <a:ea typeface="+mj-ea"/>
          <a:cs typeface="+mj-cs"/>
        </a:defRPr>
      </a:lvl1pPr>
    </p:titleStyle>
    <p:bodyStyle>
      <a:lvl1pPr marL="237600" indent="-237600" algn="l" defTabSz="685800" rtl="0" eaLnBrk="1" latinLnBrk="0" hangingPunct="1">
        <a:lnSpc>
          <a:spcPct val="90000"/>
        </a:lnSpc>
        <a:spcBef>
          <a:spcPts val="900"/>
        </a:spcBef>
        <a:buClr>
          <a:schemeClr val="tx2"/>
        </a:buClr>
        <a:buSzPct val="80000"/>
        <a:buFont typeface="Verdana" panose="020B0604030504040204" pitchFamily="34" charset="0"/>
        <a:buChar char="›"/>
        <a:defRPr sz="1800" kern="1200">
          <a:solidFill>
            <a:schemeClr val="tx1"/>
          </a:solidFill>
          <a:latin typeface="+mn-lt"/>
          <a:ea typeface="+mn-ea"/>
          <a:cs typeface="+mn-cs"/>
        </a:defRPr>
      </a:lvl1pPr>
      <a:lvl2pPr marL="472500" indent="-237600" algn="l" defTabSz="685800" rtl="0" eaLnBrk="1" latinLnBrk="0" hangingPunct="1">
        <a:lnSpc>
          <a:spcPct val="90000"/>
        </a:lnSpc>
        <a:spcBef>
          <a:spcPts val="750"/>
        </a:spcBef>
        <a:buClr>
          <a:schemeClr val="tx2"/>
        </a:buClr>
        <a:buFont typeface="Verdana" panose="020B0604030504040204" pitchFamily="34" charset="0"/>
        <a:buChar char="–"/>
        <a:defRPr sz="1500" kern="1200">
          <a:solidFill>
            <a:schemeClr val="tx1"/>
          </a:solidFill>
          <a:latin typeface="+mn-lt"/>
          <a:ea typeface="+mn-ea"/>
          <a:cs typeface="+mn-cs"/>
        </a:defRPr>
      </a:lvl2pPr>
      <a:lvl3pPr marL="710100" indent="-237600" algn="l" defTabSz="685800" rtl="0" eaLnBrk="1" latinLnBrk="0" hangingPunct="1">
        <a:lnSpc>
          <a:spcPct val="90000"/>
        </a:lnSpc>
        <a:spcBef>
          <a:spcPts val="600"/>
        </a:spcBef>
        <a:buClr>
          <a:schemeClr val="tx2"/>
        </a:buClr>
        <a:buFont typeface="Wingdings" panose="05000000000000000000" pitchFamily="2" charset="2"/>
        <a:buChar char="§"/>
        <a:defRPr sz="1350" kern="1200">
          <a:solidFill>
            <a:schemeClr val="tx1"/>
          </a:solidFill>
          <a:latin typeface="+mn-lt"/>
          <a:ea typeface="+mn-ea"/>
          <a:cs typeface="+mn-cs"/>
        </a:defRPr>
      </a:lvl3pPr>
      <a:lvl4pPr marL="945000" indent="-237600" algn="l" defTabSz="685800" rtl="0" eaLnBrk="1" latinLnBrk="0" hangingPunct="1">
        <a:lnSpc>
          <a:spcPct val="90000"/>
        </a:lnSpc>
        <a:spcBef>
          <a:spcPts val="450"/>
        </a:spcBef>
        <a:buClr>
          <a:schemeClr val="tx2"/>
        </a:buClr>
        <a:buFont typeface="Arial" panose="020B0604020202020204" pitchFamily="34" charset="0"/>
        <a:buChar char="•"/>
        <a:defRPr sz="1350" kern="1200">
          <a:solidFill>
            <a:schemeClr val="tx1"/>
          </a:solidFill>
          <a:latin typeface="+mn-lt"/>
          <a:ea typeface="+mn-ea"/>
          <a:cs typeface="+mn-cs"/>
        </a:defRPr>
      </a:lvl4pPr>
      <a:lvl5pPr marL="1182600" indent="-237600" algn="l" defTabSz="685800" rtl="0" eaLnBrk="1" latinLnBrk="0" hangingPunct="1">
        <a:lnSpc>
          <a:spcPct val="90000"/>
        </a:lnSpc>
        <a:spcBef>
          <a:spcPts val="450"/>
        </a:spcBef>
        <a:buFont typeface="Verdana" panose="020B0604030504040204" pitchFamily="34" charset="0"/>
        <a:buChar char="–"/>
        <a:defRPr sz="1200" kern="1200">
          <a:solidFill>
            <a:schemeClr val="tx2"/>
          </a:solidFill>
          <a:latin typeface="+mn-lt"/>
          <a:ea typeface="+mn-ea"/>
          <a:cs typeface="+mn-cs"/>
        </a:defRPr>
      </a:lvl5pPr>
      <a:lvl6pPr marL="1417500" indent="-237600" algn="l" defTabSz="685800" rtl="0" eaLnBrk="1" latinLnBrk="0" hangingPunct="1">
        <a:lnSpc>
          <a:spcPct val="90000"/>
        </a:lnSpc>
        <a:spcBef>
          <a:spcPts val="450"/>
        </a:spcBef>
        <a:buFont typeface="Arial" panose="020B0604020202020204" pitchFamily="34" charset="0"/>
        <a:buChar char="•"/>
        <a:defRPr sz="1050" kern="1200">
          <a:solidFill>
            <a:schemeClr val="tx1">
              <a:lumMod val="50000"/>
              <a:lumOff val="50000"/>
            </a:schemeClr>
          </a:solidFill>
          <a:latin typeface="+mn-lt"/>
          <a:ea typeface="+mn-ea"/>
          <a:cs typeface="+mn-cs"/>
        </a:defRPr>
      </a:lvl6pPr>
      <a:lvl7pPr marL="54000" indent="-54000" algn="l" defTabSz="685800" rtl="0" eaLnBrk="1" latinLnBrk="0" hangingPunct="1">
        <a:lnSpc>
          <a:spcPct val="90000"/>
        </a:lnSpc>
        <a:spcBef>
          <a:spcPts val="450"/>
        </a:spcBef>
        <a:buSzPct val="25000"/>
        <a:buFont typeface="Verdana" panose="020B0604030504040204" pitchFamily="34" charset="0"/>
        <a:buChar char=" "/>
        <a:defRPr sz="900" b="1" i="0" kern="1200">
          <a:solidFill>
            <a:schemeClr val="tx2"/>
          </a:solidFill>
          <a:latin typeface="+mn-lt"/>
          <a:ea typeface="+mn-ea"/>
          <a:cs typeface="+mn-cs"/>
        </a:defRPr>
      </a:lvl7pPr>
      <a:lvl8pPr marL="54000" indent="-54000" algn="l" defTabSz="685800" rtl="0" eaLnBrk="1" latinLnBrk="0" hangingPunct="1">
        <a:lnSpc>
          <a:spcPct val="90000"/>
        </a:lnSpc>
        <a:spcBef>
          <a:spcPts val="450"/>
        </a:spcBef>
        <a:buSzPct val="25000"/>
        <a:buFont typeface="Verdana" panose="020B0604030504040204" pitchFamily="34" charset="0"/>
        <a:buChar char=" "/>
        <a:defRPr sz="900" i="0" kern="1200">
          <a:solidFill>
            <a:schemeClr val="tx1">
              <a:lumMod val="65000"/>
              <a:lumOff val="35000"/>
            </a:schemeClr>
          </a:solidFill>
          <a:latin typeface="+mn-lt"/>
          <a:ea typeface="+mn-ea"/>
          <a:cs typeface="+mn-cs"/>
        </a:defRPr>
      </a:lvl8pPr>
      <a:lvl9pPr marL="162000" indent="-108000" algn="l" defTabSz="685800" rtl="0" eaLnBrk="1" latinLnBrk="0" hangingPunct="1">
        <a:lnSpc>
          <a:spcPct val="90000"/>
        </a:lnSpc>
        <a:spcBef>
          <a:spcPts val="450"/>
        </a:spcBef>
        <a:buClr>
          <a:schemeClr val="tx2"/>
        </a:buClr>
        <a:buFont typeface="Verdana" panose="020B0604030504040204" pitchFamily="34" charset="0"/>
        <a:buChar char="–"/>
        <a:defRPr sz="900" i="0" kern="1200">
          <a:solidFill>
            <a:schemeClr val="tx1">
              <a:lumMod val="65000"/>
              <a:lumOff val="35000"/>
            </a:schemeClr>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eea.europa.eu/data-and-maps/figures/comparing-the-degree-of-soil" TargetMode="External"/><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 Id="rId4"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pbl.nl/sites/default/files/downloads/pbl-2023-nnlt-5152a.pdf"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20043-5A8D-E7AA-291C-B6980429B443}"/>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CA69A90C-FA11-2898-FF0F-238C9CFC4B3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4511"/>
            <a:ext cx="9144000" cy="5146186"/>
          </a:xfrm>
          <a:prstGeom prst="rect">
            <a:avLst/>
          </a:prstGeom>
        </p:spPr>
      </p:pic>
      <p:sp>
        <p:nvSpPr>
          <p:cNvPr id="6" name="Rectangle 1">
            <a:extLst>
              <a:ext uri="{FF2B5EF4-FFF2-40B4-BE49-F238E27FC236}">
                <a16:creationId xmlns:a16="http://schemas.microsoft.com/office/drawing/2014/main" id="{06B9DB3F-E0D4-BC9A-B079-9EF1CC06F652}"/>
              </a:ext>
            </a:extLst>
          </p:cNvPr>
          <p:cNvSpPr txBox="1">
            <a:spLocks noChangeArrowheads="1"/>
          </p:cNvSpPr>
          <p:nvPr/>
        </p:nvSpPr>
        <p:spPr>
          <a:xfrm>
            <a:off x="1187624" y="2355726"/>
            <a:ext cx="6768752" cy="1734168"/>
          </a:xfrm>
          <a:prstGeom prst="rect">
            <a:avLst/>
          </a:prstGeom>
          <a:effectLst>
            <a:outerShdw blurRad="50800" dist="76200" dir="2700000" algn="tl" rotWithShape="0">
              <a:prstClr val="black">
                <a:alpha val="40000"/>
              </a:prstClr>
            </a:outerShdw>
          </a:effectLst>
        </p:spPr>
        <p:txBody>
          <a:bodyPr lIns="0" tIns="0" rIns="0" bIns="0"/>
          <a:lstStyle>
            <a:lvl1pPr algn="l" defTabSz="449263" rtl="0" eaLnBrk="0" fontAlgn="base" hangingPunct="0">
              <a:lnSpc>
                <a:spcPct val="67000"/>
              </a:lnSpc>
              <a:spcBef>
                <a:spcPct val="0"/>
              </a:spcBef>
              <a:spcAft>
                <a:spcPct val="0"/>
              </a:spcAft>
              <a:buClr>
                <a:srgbClr val="000000"/>
              </a:buClr>
              <a:buSzPct val="45000"/>
              <a:buFont typeface="Wingdings" charset="2"/>
              <a:defRPr sz="2800">
                <a:solidFill>
                  <a:srgbClr val="000000"/>
                </a:solidFill>
                <a:latin typeface="+mj-lt"/>
                <a:ea typeface="Geneva" charset="0"/>
                <a:cs typeface="+mj-cs"/>
              </a:defRPr>
            </a:lvl1pPr>
            <a:lvl2pPr algn="l" defTabSz="449263" rtl="0" eaLnBrk="0" fontAlgn="base" hangingPunct="0">
              <a:lnSpc>
                <a:spcPct val="67000"/>
              </a:lnSpc>
              <a:spcBef>
                <a:spcPct val="0"/>
              </a:spcBef>
              <a:spcAft>
                <a:spcPct val="0"/>
              </a:spcAft>
              <a:buClr>
                <a:srgbClr val="000000"/>
              </a:buClr>
              <a:buSzPct val="45000"/>
              <a:buFont typeface="Wingdings" charset="2"/>
              <a:defRPr sz="2800">
                <a:solidFill>
                  <a:srgbClr val="000000"/>
                </a:solidFill>
                <a:latin typeface="Arial Bold" pitchFamily="32" charset="0"/>
                <a:ea typeface="Geneva" charset="0"/>
                <a:cs typeface="Arial" pitchFamily="-112" charset="0"/>
              </a:defRPr>
            </a:lvl2pPr>
            <a:lvl3pPr algn="l" defTabSz="449263" rtl="0" eaLnBrk="0" fontAlgn="base" hangingPunct="0">
              <a:lnSpc>
                <a:spcPct val="67000"/>
              </a:lnSpc>
              <a:spcBef>
                <a:spcPct val="0"/>
              </a:spcBef>
              <a:spcAft>
                <a:spcPct val="0"/>
              </a:spcAft>
              <a:buClr>
                <a:srgbClr val="000000"/>
              </a:buClr>
              <a:buSzPct val="45000"/>
              <a:buFont typeface="Wingdings" charset="2"/>
              <a:defRPr sz="2800">
                <a:solidFill>
                  <a:srgbClr val="000000"/>
                </a:solidFill>
                <a:latin typeface="Arial Bold" pitchFamily="32" charset="0"/>
                <a:ea typeface="Geneva" charset="0"/>
                <a:cs typeface="Arial" pitchFamily="-112" charset="0"/>
              </a:defRPr>
            </a:lvl3pPr>
            <a:lvl4pPr algn="l" defTabSz="449263" rtl="0" eaLnBrk="0" fontAlgn="base" hangingPunct="0">
              <a:lnSpc>
                <a:spcPct val="67000"/>
              </a:lnSpc>
              <a:spcBef>
                <a:spcPct val="0"/>
              </a:spcBef>
              <a:spcAft>
                <a:spcPct val="0"/>
              </a:spcAft>
              <a:buClr>
                <a:srgbClr val="000000"/>
              </a:buClr>
              <a:buSzPct val="45000"/>
              <a:buFont typeface="Wingdings" charset="2"/>
              <a:defRPr sz="2800">
                <a:solidFill>
                  <a:srgbClr val="000000"/>
                </a:solidFill>
                <a:latin typeface="Arial Bold" pitchFamily="32" charset="0"/>
                <a:ea typeface="Geneva" charset="0"/>
                <a:cs typeface="Arial" pitchFamily="-112" charset="0"/>
              </a:defRPr>
            </a:lvl4pPr>
            <a:lvl5pPr algn="l" defTabSz="449263" rtl="0" eaLnBrk="0" fontAlgn="base" hangingPunct="0">
              <a:lnSpc>
                <a:spcPct val="67000"/>
              </a:lnSpc>
              <a:spcBef>
                <a:spcPct val="0"/>
              </a:spcBef>
              <a:spcAft>
                <a:spcPct val="0"/>
              </a:spcAft>
              <a:buClr>
                <a:srgbClr val="000000"/>
              </a:buClr>
              <a:buSzPct val="45000"/>
              <a:buFont typeface="Wingdings" charset="2"/>
              <a:defRPr sz="2800">
                <a:solidFill>
                  <a:srgbClr val="000000"/>
                </a:solidFill>
                <a:latin typeface="Arial Bold" pitchFamily="32" charset="0"/>
                <a:ea typeface="Geneva" charset="0"/>
                <a:cs typeface="Arial" pitchFamily="-112" charset="0"/>
              </a:defRPr>
            </a:lvl5pPr>
            <a:lvl6pPr marL="457200" algn="l" defTabSz="449263" rtl="0" fontAlgn="base" hangingPunct="0">
              <a:lnSpc>
                <a:spcPct val="67000"/>
              </a:lnSpc>
              <a:spcBef>
                <a:spcPct val="0"/>
              </a:spcBef>
              <a:spcAft>
                <a:spcPct val="0"/>
              </a:spcAft>
              <a:buClr>
                <a:srgbClr val="000000"/>
              </a:buClr>
              <a:buSzPct val="45000"/>
              <a:buFont typeface="Wingdings" pitchFamily="-112" charset="2"/>
              <a:defRPr sz="2800">
                <a:solidFill>
                  <a:srgbClr val="000000"/>
                </a:solidFill>
                <a:latin typeface="Arial Bold" pitchFamily="32" charset="0"/>
                <a:ea typeface="Arial" pitchFamily="-112" charset="0"/>
                <a:cs typeface="Arial" pitchFamily="-112" charset="0"/>
              </a:defRPr>
            </a:lvl6pPr>
            <a:lvl7pPr marL="914400" algn="l" defTabSz="449263" rtl="0" fontAlgn="base" hangingPunct="0">
              <a:lnSpc>
                <a:spcPct val="67000"/>
              </a:lnSpc>
              <a:spcBef>
                <a:spcPct val="0"/>
              </a:spcBef>
              <a:spcAft>
                <a:spcPct val="0"/>
              </a:spcAft>
              <a:buClr>
                <a:srgbClr val="000000"/>
              </a:buClr>
              <a:buSzPct val="45000"/>
              <a:buFont typeface="Wingdings" pitchFamily="-112" charset="2"/>
              <a:defRPr sz="2800">
                <a:solidFill>
                  <a:srgbClr val="000000"/>
                </a:solidFill>
                <a:latin typeface="Arial Bold" pitchFamily="32" charset="0"/>
                <a:ea typeface="Arial" pitchFamily="-112" charset="0"/>
                <a:cs typeface="Arial" pitchFamily="-112" charset="0"/>
              </a:defRPr>
            </a:lvl7pPr>
            <a:lvl8pPr marL="1371600" algn="l" defTabSz="449263" rtl="0" fontAlgn="base" hangingPunct="0">
              <a:lnSpc>
                <a:spcPct val="67000"/>
              </a:lnSpc>
              <a:spcBef>
                <a:spcPct val="0"/>
              </a:spcBef>
              <a:spcAft>
                <a:spcPct val="0"/>
              </a:spcAft>
              <a:buClr>
                <a:srgbClr val="000000"/>
              </a:buClr>
              <a:buSzPct val="45000"/>
              <a:buFont typeface="Wingdings" pitchFamily="-112" charset="2"/>
              <a:defRPr sz="2800">
                <a:solidFill>
                  <a:srgbClr val="000000"/>
                </a:solidFill>
                <a:latin typeface="Arial Bold" pitchFamily="32" charset="0"/>
                <a:ea typeface="Arial" pitchFamily="-112" charset="0"/>
                <a:cs typeface="Arial" pitchFamily="-112" charset="0"/>
              </a:defRPr>
            </a:lvl8pPr>
            <a:lvl9pPr marL="1828800" algn="l" defTabSz="449263" rtl="0" fontAlgn="base" hangingPunct="0">
              <a:lnSpc>
                <a:spcPct val="67000"/>
              </a:lnSpc>
              <a:spcBef>
                <a:spcPct val="0"/>
              </a:spcBef>
              <a:spcAft>
                <a:spcPct val="0"/>
              </a:spcAft>
              <a:buClr>
                <a:srgbClr val="000000"/>
              </a:buClr>
              <a:buSzPct val="45000"/>
              <a:buFont typeface="Wingdings" pitchFamily="-112" charset="2"/>
              <a:defRPr sz="2800">
                <a:solidFill>
                  <a:srgbClr val="000000"/>
                </a:solidFill>
                <a:latin typeface="Arial Bold" pitchFamily="32" charset="0"/>
                <a:ea typeface="Arial" pitchFamily="-112" charset="0"/>
                <a:cs typeface="Arial" pitchFamily="-112" charset="0"/>
              </a:defRPr>
            </a:lvl9pPr>
          </a:lstStyle>
          <a:p>
            <a:pPr algn="ctr" eaLnBrk="1">
              <a:lnSpc>
                <a:spcPct val="94000"/>
              </a:lnSpc>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nl-NL" altLang="nl-NL" sz="3538" b="1" kern="0" dirty="0">
                <a:solidFill>
                  <a:schemeClr val="bg1"/>
                </a:solidFill>
                <a:latin typeface="Calibri" charset="0"/>
                <a:ea typeface="Calibri" charset="0"/>
                <a:cs typeface="Calibri" charset="0"/>
              </a:rPr>
              <a:t>Bodemafdekking in kaart:</a:t>
            </a:r>
          </a:p>
          <a:p>
            <a:pPr algn="ctr" eaLnBrk="1">
              <a:lnSpc>
                <a:spcPct val="94000"/>
              </a:lnSpc>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nl-NL" altLang="nl-NL" sz="2000" b="1" kern="0" dirty="0">
                <a:solidFill>
                  <a:schemeClr val="bg1"/>
                </a:solidFill>
                <a:latin typeface="Calibri" charset="0"/>
                <a:ea typeface="Calibri" charset="0"/>
                <a:cs typeface="Calibri" charset="0"/>
              </a:rPr>
              <a:t>Verkenning bodemafdekking Rijksgronden</a:t>
            </a:r>
            <a:endParaRPr lang="en-GB" altLang="nl-NL" sz="2000" b="1" kern="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4291960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B557C1-83CB-FF76-0F2A-B57FD4CA8019}"/>
              </a:ext>
            </a:extLst>
          </p:cNvPr>
          <p:cNvSpPr>
            <a:spLocks noGrp="1"/>
          </p:cNvSpPr>
          <p:nvPr>
            <p:ph type="title"/>
          </p:nvPr>
        </p:nvSpPr>
        <p:spPr>
          <a:xfrm>
            <a:off x="683568" y="1112633"/>
            <a:ext cx="7056783" cy="578941"/>
          </a:xfrm>
        </p:spPr>
        <p:txBody>
          <a:bodyPr/>
          <a:lstStyle/>
          <a:p>
            <a:r>
              <a:rPr lang="nl-NL" dirty="0"/>
              <a:t>1a) in hoeverre brengen de basisregistraties de bodemafdekking in kaart?</a:t>
            </a:r>
            <a:br>
              <a:rPr lang="nl-NL" dirty="0"/>
            </a:br>
            <a:endParaRPr lang="nl-NL" dirty="0"/>
          </a:p>
        </p:txBody>
      </p:sp>
      <p:sp>
        <p:nvSpPr>
          <p:cNvPr id="14" name="Tekstvak 13">
            <a:extLst>
              <a:ext uri="{FF2B5EF4-FFF2-40B4-BE49-F238E27FC236}">
                <a16:creationId xmlns:a16="http://schemas.microsoft.com/office/drawing/2014/main" id="{D2406D07-BEF9-41F7-C645-231885939F6C}"/>
              </a:ext>
            </a:extLst>
          </p:cNvPr>
          <p:cNvSpPr txBox="1"/>
          <p:nvPr/>
        </p:nvSpPr>
        <p:spPr>
          <a:xfrm>
            <a:off x="150814" y="1856650"/>
            <a:ext cx="5429298" cy="1200329"/>
          </a:xfrm>
          <a:prstGeom prst="rect">
            <a:avLst/>
          </a:prstGeom>
          <a:noFill/>
        </p:spPr>
        <p:txBody>
          <a:bodyPr wrap="square">
            <a:spAutoFit/>
          </a:bodyPr>
          <a:lstStyle/>
          <a:p>
            <a:pPr>
              <a:lnSpc>
                <a:spcPct val="100000"/>
              </a:lnSpc>
            </a:pPr>
            <a:r>
              <a:rPr lang="nl-NL" dirty="0">
                <a:solidFill>
                  <a:schemeClr val="tx1"/>
                </a:solidFill>
              </a:rPr>
              <a:t>Basisregistratiedata:</a:t>
            </a:r>
          </a:p>
          <a:p>
            <a:pPr>
              <a:lnSpc>
                <a:spcPct val="100000"/>
              </a:lnSpc>
            </a:pPr>
            <a:r>
              <a:rPr lang="nl-NL" dirty="0">
                <a:solidFill>
                  <a:schemeClr val="tx1"/>
                </a:solidFill>
              </a:rPr>
              <a:t>- Basisregistratie Grootschalige Topografie (BGT) </a:t>
            </a:r>
          </a:p>
          <a:p>
            <a:pPr>
              <a:lnSpc>
                <a:spcPct val="100000"/>
              </a:lnSpc>
            </a:pPr>
            <a:r>
              <a:rPr lang="nl-NL" dirty="0">
                <a:solidFill>
                  <a:schemeClr val="tx1"/>
                </a:solidFill>
              </a:rPr>
              <a:t>- Basisregistratie Adressen en Gebouwen (BAG)</a:t>
            </a:r>
          </a:p>
          <a:p>
            <a:pPr>
              <a:lnSpc>
                <a:spcPct val="100000"/>
              </a:lnSpc>
            </a:pPr>
            <a:r>
              <a:rPr lang="nl-NL" dirty="0">
                <a:solidFill>
                  <a:schemeClr val="tx1"/>
                </a:solidFill>
              </a:rPr>
              <a:t>- Basisregistratie Gewaspercelen (BRP)</a:t>
            </a:r>
          </a:p>
        </p:txBody>
      </p:sp>
    </p:spTree>
    <p:extLst>
      <p:ext uri="{BB962C8B-B14F-4D97-AF65-F5344CB8AC3E}">
        <p14:creationId xmlns:p14="http://schemas.microsoft.com/office/powerpoint/2010/main" val="2466767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8D738-B439-1E96-1DA7-FA43A0D065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8607824-106A-A72E-4CD9-E0D1F0B58D8F}"/>
              </a:ext>
            </a:extLst>
          </p:cNvPr>
          <p:cNvSpPr>
            <a:spLocks noGrp="1"/>
          </p:cNvSpPr>
          <p:nvPr>
            <p:ph type="title"/>
          </p:nvPr>
        </p:nvSpPr>
        <p:spPr>
          <a:xfrm>
            <a:off x="683568" y="1112633"/>
            <a:ext cx="7056783" cy="578941"/>
          </a:xfrm>
        </p:spPr>
        <p:txBody>
          <a:bodyPr/>
          <a:lstStyle/>
          <a:p>
            <a:r>
              <a:rPr lang="nl-NL" dirty="0"/>
              <a:t>1a) in hoeverre brengen de basisregistraties de bodemafdekking in kaart?</a:t>
            </a:r>
            <a:br>
              <a:rPr lang="nl-NL" dirty="0"/>
            </a:br>
            <a:endParaRPr lang="nl-NL" dirty="0"/>
          </a:p>
        </p:txBody>
      </p:sp>
      <p:grpSp>
        <p:nvGrpSpPr>
          <p:cNvPr id="3" name="Groep 2">
            <a:extLst>
              <a:ext uri="{FF2B5EF4-FFF2-40B4-BE49-F238E27FC236}">
                <a16:creationId xmlns:a16="http://schemas.microsoft.com/office/drawing/2014/main" id="{3B2154E2-DB9D-FF28-6625-2579D2A5AF76}"/>
              </a:ext>
            </a:extLst>
          </p:cNvPr>
          <p:cNvGrpSpPr/>
          <p:nvPr/>
        </p:nvGrpSpPr>
        <p:grpSpPr>
          <a:xfrm>
            <a:off x="5580112" y="1855425"/>
            <a:ext cx="3424955" cy="3071152"/>
            <a:chOff x="5580112" y="1855425"/>
            <a:chExt cx="3424955" cy="3071152"/>
          </a:xfrm>
        </p:grpSpPr>
        <p:pic>
          <p:nvPicPr>
            <p:cNvPr id="5" name="Afbeelding 4" descr="Afbeelding met kaart, Luchtfotografie, Vogelperspectief, Stedenbouwkunde&#10;&#10;Door AI gegenereerde inhoud is mogelijk onjuist.">
              <a:extLst>
                <a:ext uri="{FF2B5EF4-FFF2-40B4-BE49-F238E27FC236}">
                  <a16:creationId xmlns:a16="http://schemas.microsoft.com/office/drawing/2014/main" id="{DE587E37-EE1C-38EC-3FF9-C8C42453F52C}"/>
                </a:ext>
              </a:extLst>
            </p:cNvPr>
            <p:cNvPicPr>
              <a:picLocks noChangeAspect="1"/>
            </p:cNvPicPr>
            <p:nvPr/>
          </p:nvPicPr>
          <p:blipFill>
            <a:blip r:embed="rId3"/>
            <a:stretch>
              <a:fillRect/>
            </a:stretch>
          </p:blipFill>
          <p:spPr>
            <a:xfrm>
              <a:off x="5580112" y="1855425"/>
              <a:ext cx="3424955" cy="3071152"/>
            </a:xfrm>
            <a:prstGeom prst="rect">
              <a:avLst/>
            </a:prstGeom>
          </p:spPr>
        </p:pic>
        <p:sp>
          <p:nvSpPr>
            <p:cNvPr id="6" name="Rechthoek 5">
              <a:extLst>
                <a:ext uri="{FF2B5EF4-FFF2-40B4-BE49-F238E27FC236}">
                  <a16:creationId xmlns:a16="http://schemas.microsoft.com/office/drawing/2014/main" id="{3F117276-2EE8-5322-DBB6-51DB48F0F12C}"/>
                </a:ext>
              </a:extLst>
            </p:cNvPr>
            <p:cNvSpPr/>
            <p:nvPr/>
          </p:nvSpPr>
          <p:spPr>
            <a:xfrm>
              <a:off x="5690427" y="4091646"/>
              <a:ext cx="268266" cy="268266"/>
            </a:xfrm>
            <a:prstGeom prst="rect">
              <a:avLst/>
            </a:prstGeom>
            <a:solidFill>
              <a:srgbClr val="A0A4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600" dirty="0"/>
            </a:p>
          </p:txBody>
        </p:sp>
        <p:sp>
          <p:nvSpPr>
            <p:cNvPr id="7" name="Rechthoek 6">
              <a:extLst>
                <a:ext uri="{FF2B5EF4-FFF2-40B4-BE49-F238E27FC236}">
                  <a16:creationId xmlns:a16="http://schemas.microsoft.com/office/drawing/2014/main" id="{D6CAC55E-2A43-DFDC-7A25-C54ED0A56074}"/>
                </a:ext>
              </a:extLst>
            </p:cNvPr>
            <p:cNvSpPr/>
            <p:nvPr/>
          </p:nvSpPr>
          <p:spPr>
            <a:xfrm>
              <a:off x="5697200" y="4523763"/>
              <a:ext cx="261493" cy="261493"/>
            </a:xfrm>
            <a:prstGeom prst="rect">
              <a:avLst/>
            </a:prstGeom>
            <a:solidFill>
              <a:srgbClr val="4BB8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8" name="Tekstvak 7">
              <a:extLst>
                <a:ext uri="{FF2B5EF4-FFF2-40B4-BE49-F238E27FC236}">
                  <a16:creationId xmlns:a16="http://schemas.microsoft.com/office/drawing/2014/main" id="{006E857A-8AC0-4A5C-5482-27087BAE1DC6}"/>
                </a:ext>
              </a:extLst>
            </p:cNvPr>
            <p:cNvSpPr txBox="1"/>
            <p:nvPr/>
          </p:nvSpPr>
          <p:spPr>
            <a:xfrm>
              <a:off x="5988827" y="4111655"/>
              <a:ext cx="2361544" cy="274434"/>
            </a:xfrm>
            <a:prstGeom prst="rect">
              <a:avLst/>
            </a:prstGeom>
            <a:noFill/>
          </p:spPr>
          <p:txBody>
            <a:bodyPr wrap="none" rtlCol="0">
              <a:spAutoFit/>
            </a:bodyPr>
            <a:lstStyle/>
            <a:p>
              <a:r>
                <a:rPr lang="nl-NL" sz="1600" dirty="0">
                  <a:solidFill>
                    <a:schemeClr val="bg1"/>
                  </a:solidFill>
                  <a:highlight>
                    <a:srgbClr val="000000"/>
                  </a:highlight>
                  <a:latin typeface="RijksoverheidSansWebText Regula" panose="020B0503040202060203" pitchFamily="34" charset="0"/>
                  <a:ea typeface="RijksoverheidSansWebText Regula" panose="020B0503040202060203" pitchFamily="34" charset="0"/>
                </a:rPr>
                <a:t>administratieve afdekking</a:t>
              </a:r>
            </a:p>
          </p:txBody>
        </p:sp>
        <p:sp>
          <p:nvSpPr>
            <p:cNvPr id="9" name="Tekstvak 8">
              <a:extLst>
                <a:ext uri="{FF2B5EF4-FFF2-40B4-BE49-F238E27FC236}">
                  <a16:creationId xmlns:a16="http://schemas.microsoft.com/office/drawing/2014/main" id="{C32FD93E-7CE9-B726-2B03-F1955AF26BCD}"/>
                </a:ext>
              </a:extLst>
            </p:cNvPr>
            <p:cNvSpPr txBox="1"/>
            <p:nvPr/>
          </p:nvSpPr>
          <p:spPr>
            <a:xfrm>
              <a:off x="5991944" y="4549940"/>
              <a:ext cx="665567" cy="274434"/>
            </a:xfrm>
            <a:prstGeom prst="rect">
              <a:avLst/>
            </a:prstGeom>
            <a:noFill/>
          </p:spPr>
          <p:txBody>
            <a:bodyPr wrap="none" rtlCol="0">
              <a:spAutoFit/>
            </a:bodyPr>
            <a:lstStyle/>
            <a:p>
              <a:r>
                <a:rPr lang="nl-NL" sz="1600" dirty="0">
                  <a:solidFill>
                    <a:schemeClr val="bg1"/>
                  </a:solidFill>
                  <a:highlight>
                    <a:srgbClr val="000000"/>
                  </a:highlight>
                  <a:latin typeface="RijksoverheidSansWebText Regula" panose="020B0503040202060203" pitchFamily="34" charset="0"/>
                  <a:ea typeface="RijksoverheidSansWebText Regula" panose="020B0503040202060203" pitchFamily="34" charset="0"/>
                </a:rPr>
                <a:t>water</a:t>
              </a:r>
            </a:p>
          </p:txBody>
        </p:sp>
      </p:grpSp>
      <p:pic>
        <p:nvPicPr>
          <p:cNvPr id="10" name="Afbeelding 9" descr="Afbeelding met kaart, Luchtfotografie, Stedenbouwkunde, Vogelperspectief&#10;&#10;Door AI gegenereerde inhoud is mogelijk onjuist.">
            <a:extLst>
              <a:ext uri="{FF2B5EF4-FFF2-40B4-BE49-F238E27FC236}">
                <a16:creationId xmlns:a16="http://schemas.microsoft.com/office/drawing/2014/main" id="{C7284CA3-FDBA-493D-7EA5-B822AF8C06B3}"/>
              </a:ext>
            </a:extLst>
          </p:cNvPr>
          <p:cNvPicPr>
            <a:picLocks noChangeAspect="1"/>
          </p:cNvPicPr>
          <p:nvPr/>
        </p:nvPicPr>
        <p:blipFill>
          <a:blip r:embed="rId4"/>
          <a:stretch>
            <a:fillRect/>
          </a:stretch>
        </p:blipFill>
        <p:spPr>
          <a:xfrm>
            <a:off x="2049166" y="1855781"/>
            <a:ext cx="3381901" cy="3070796"/>
          </a:xfrm>
          <a:prstGeom prst="rect">
            <a:avLst/>
          </a:prstGeom>
        </p:spPr>
      </p:pic>
    </p:spTree>
    <p:extLst>
      <p:ext uri="{BB962C8B-B14F-4D97-AF65-F5344CB8AC3E}">
        <p14:creationId xmlns:p14="http://schemas.microsoft.com/office/powerpoint/2010/main" val="157326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46526-F7B4-19A5-6A92-7C487FB7956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826F0E-C4BD-E89D-EBED-5BF309E465E2}"/>
              </a:ext>
            </a:extLst>
          </p:cNvPr>
          <p:cNvSpPr>
            <a:spLocks noGrp="1"/>
          </p:cNvSpPr>
          <p:nvPr>
            <p:ph type="title"/>
          </p:nvPr>
        </p:nvSpPr>
        <p:spPr>
          <a:xfrm>
            <a:off x="683568" y="1112633"/>
            <a:ext cx="7056783" cy="578941"/>
          </a:xfrm>
        </p:spPr>
        <p:txBody>
          <a:bodyPr/>
          <a:lstStyle/>
          <a:p>
            <a:r>
              <a:rPr lang="nl-NL" dirty="0"/>
              <a:t>1a) in hoeverre brengen de basisregistraties de bodemafdekking in kaart?</a:t>
            </a:r>
            <a:br>
              <a:rPr lang="nl-NL" dirty="0"/>
            </a:br>
            <a:endParaRPr lang="nl-NL" dirty="0"/>
          </a:p>
        </p:txBody>
      </p:sp>
      <p:graphicFrame>
        <p:nvGraphicFramePr>
          <p:cNvPr id="11" name="Tabel 10">
            <a:extLst>
              <a:ext uri="{FF2B5EF4-FFF2-40B4-BE49-F238E27FC236}">
                <a16:creationId xmlns:a16="http://schemas.microsoft.com/office/drawing/2014/main" id="{513EF8C1-CD61-B253-ECE3-7D010007D3C4}"/>
              </a:ext>
            </a:extLst>
          </p:cNvPr>
          <p:cNvGraphicFramePr>
            <a:graphicFrameLocks noGrp="1"/>
          </p:cNvGraphicFramePr>
          <p:nvPr>
            <p:extLst>
              <p:ext uri="{D42A27DB-BD31-4B8C-83A1-F6EECF244321}">
                <p14:modId xmlns:p14="http://schemas.microsoft.com/office/powerpoint/2010/main" val="1369041238"/>
              </p:ext>
            </p:extLst>
          </p:nvPr>
        </p:nvGraphicFramePr>
        <p:xfrm>
          <a:off x="539552" y="2211710"/>
          <a:ext cx="4995763" cy="1944216"/>
        </p:xfrm>
        <a:graphic>
          <a:graphicData uri="http://schemas.openxmlformats.org/drawingml/2006/table">
            <a:tbl>
              <a:tblPr firstRow="1" firstCol="1" bandRow="1"/>
              <a:tblGrid>
                <a:gridCol w="1492789">
                  <a:extLst>
                    <a:ext uri="{9D8B030D-6E8A-4147-A177-3AD203B41FA5}">
                      <a16:colId xmlns:a16="http://schemas.microsoft.com/office/drawing/2014/main" val="1294314420"/>
                    </a:ext>
                  </a:extLst>
                </a:gridCol>
                <a:gridCol w="1096824">
                  <a:extLst>
                    <a:ext uri="{9D8B030D-6E8A-4147-A177-3AD203B41FA5}">
                      <a16:colId xmlns:a16="http://schemas.microsoft.com/office/drawing/2014/main" val="3353033047"/>
                    </a:ext>
                  </a:extLst>
                </a:gridCol>
                <a:gridCol w="1203075">
                  <a:extLst>
                    <a:ext uri="{9D8B030D-6E8A-4147-A177-3AD203B41FA5}">
                      <a16:colId xmlns:a16="http://schemas.microsoft.com/office/drawing/2014/main" val="785476986"/>
                    </a:ext>
                  </a:extLst>
                </a:gridCol>
                <a:gridCol w="1203075">
                  <a:extLst>
                    <a:ext uri="{9D8B030D-6E8A-4147-A177-3AD203B41FA5}">
                      <a16:colId xmlns:a16="http://schemas.microsoft.com/office/drawing/2014/main" val="3970896878"/>
                    </a:ext>
                  </a:extLst>
                </a:gridCol>
              </a:tblGrid>
              <a:tr h="458361">
                <a:tc>
                  <a:txBody>
                    <a:bodyPr/>
                    <a:lstStyle/>
                    <a:p>
                      <a:pPr>
                        <a:lnSpc>
                          <a:spcPts val="1200"/>
                        </a:lnSpc>
                        <a:buNone/>
                      </a:pPr>
                      <a:r>
                        <a:rPr lang="nl-NL" sz="1000" b="1">
                          <a:effectLst/>
                          <a:latin typeface="Verdana" panose="020B0604030504040204" pitchFamily="34" charset="0"/>
                          <a:ea typeface="Times New Roman" panose="02020603050405020304" pitchFamily="18" charset="0"/>
                          <a:cs typeface="Times New Roman" panose="02020603050405020304" pitchFamily="18" charset="0"/>
                        </a:rPr>
                        <a:t>Rijksgronden </a:t>
                      </a:r>
                      <a:r>
                        <a:rPr lang="nl-NL" sz="1000" b="1">
                          <a:effectLst/>
                          <a:latin typeface="Verdana" panose="020B0604030504040204" pitchFamily="34" charset="0"/>
                          <a:ea typeface="Calibri" panose="020F0502020204030204" pitchFamily="34" charset="0"/>
                          <a:cs typeface="Arial" panose="020B0604020202020204" pitchFamily="34" charset="0"/>
                        </a:rPr>
                        <a:t>beheerorganisatie</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noFill/>
                  </a:tcPr>
                </a:tc>
                <a:tc>
                  <a:txBody>
                    <a:bodyPr/>
                    <a:lstStyle/>
                    <a:p>
                      <a:pPr>
                        <a:lnSpc>
                          <a:spcPts val="1200"/>
                        </a:lnSpc>
                        <a:buNone/>
                      </a:pPr>
                      <a:r>
                        <a:rPr lang="nl-NL" sz="1000" b="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Oppervlakte in beheer (ha)</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noFill/>
                  </a:tcPr>
                </a:tc>
                <a:tc>
                  <a:txBody>
                    <a:bodyPr/>
                    <a:lstStyle/>
                    <a:p>
                      <a:pPr>
                        <a:lnSpc>
                          <a:spcPts val="1200"/>
                        </a:lnSpc>
                        <a:buNone/>
                      </a:pPr>
                      <a:r>
                        <a:rPr lang="en-US" sz="1000" b="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Administratief</a:t>
                      </a:r>
                      <a:endParaRPr lang="nl-NL" sz="1000">
                        <a:effectLst/>
                        <a:latin typeface="Verdana" panose="020B0604030504040204" pitchFamily="34" charset="0"/>
                        <a:ea typeface="Calibri" panose="020F0502020204030204" pitchFamily="34" charset="0"/>
                        <a:cs typeface="Arial" panose="020B0604020202020204" pitchFamily="34" charset="0"/>
                      </a:endParaRPr>
                    </a:p>
                    <a:p>
                      <a:pPr>
                        <a:lnSpc>
                          <a:spcPts val="1200"/>
                        </a:lnSpc>
                        <a:buNone/>
                      </a:pPr>
                      <a:r>
                        <a:rPr lang="en-US" sz="1000" b="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afgedekt (ha)</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noFill/>
                  </a:tcPr>
                </a:tc>
                <a:tc>
                  <a:txBody>
                    <a:bodyPr/>
                    <a:lstStyle/>
                    <a:p>
                      <a:pPr>
                        <a:lnSpc>
                          <a:spcPts val="1200"/>
                        </a:lnSpc>
                        <a:buNone/>
                      </a:pPr>
                      <a:r>
                        <a:rPr lang="nl-NL" sz="1000" b="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Administratief afgedekt (%)</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noFill/>
                  </a:tcPr>
                </a:tc>
                <a:extLst>
                  <a:ext uri="{0D108BD9-81ED-4DB2-BD59-A6C34878D82A}">
                    <a16:rowId xmlns:a16="http://schemas.microsoft.com/office/drawing/2014/main" val="3819858813"/>
                  </a:ext>
                </a:extLst>
              </a:tr>
              <a:tr h="184618">
                <a:tc>
                  <a:txBody>
                    <a:bodyPr/>
                    <a:lstStyle/>
                    <a:p>
                      <a:pPr>
                        <a:lnSpc>
                          <a:spcPts val="1200"/>
                        </a:lnSpc>
                        <a:buNone/>
                      </a:pPr>
                      <a:r>
                        <a:rPr lang="nl-NL" sz="1000">
                          <a:effectLst/>
                          <a:latin typeface="Verdana" panose="020B0604030504040204" pitchFamily="34" charset="0"/>
                          <a:ea typeface="Calibri" panose="020F0502020204030204" pitchFamily="34" charset="0"/>
                          <a:cs typeface="Arial" panose="020B0604020202020204" pitchFamily="34" charset="0"/>
                        </a:rPr>
                        <a:t>ProRail</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nl-NL" sz="1000">
                          <a:effectLst/>
                          <a:latin typeface="Verdana" panose="020B0604030504040204" pitchFamily="34" charset="0"/>
                          <a:ea typeface="Calibri" panose="020F0502020204030204" pitchFamily="34" charset="0"/>
                          <a:cs typeface="Arial" panose="020B0604020202020204" pitchFamily="34" charset="0"/>
                        </a:rPr>
                        <a:t>8.321</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nl-NL" sz="1000">
                          <a:solidFill>
                            <a:srgbClr val="000000"/>
                          </a:solidFill>
                          <a:effectLst/>
                          <a:latin typeface="Verdana" panose="020B0604030504040204" pitchFamily="34" charset="0"/>
                          <a:ea typeface="Calibri" panose="020F0502020204030204" pitchFamily="34" charset="0"/>
                          <a:cs typeface="Arial" panose="020B0604020202020204" pitchFamily="34" charset="0"/>
                        </a:rPr>
                        <a:t>3.928</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en-US" sz="10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47</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3026581870"/>
                  </a:ext>
                </a:extLst>
              </a:tr>
              <a:tr h="184618">
                <a:tc>
                  <a:txBody>
                    <a:bodyPr/>
                    <a:lstStyle/>
                    <a:p>
                      <a:pPr>
                        <a:lnSpc>
                          <a:spcPts val="1200"/>
                        </a:lnSpc>
                        <a:buNone/>
                      </a:pPr>
                      <a:r>
                        <a:rPr lang="nl-NL" sz="1000">
                          <a:effectLst/>
                          <a:latin typeface="Verdana" panose="020B0604030504040204" pitchFamily="34" charset="0"/>
                          <a:ea typeface="Calibri" panose="020F0502020204030204" pitchFamily="34" charset="0"/>
                          <a:cs typeface="Arial" panose="020B0604020202020204" pitchFamily="34" charset="0"/>
                        </a:rPr>
                        <a:t>Staatsbosbeheer</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nl-NL" sz="1000">
                          <a:effectLst/>
                          <a:latin typeface="Verdana" panose="020B0604030504040204" pitchFamily="34" charset="0"/>
                          <a:ea typeface="Calibri" panose="020F0502020204030204" pitchFamily="34" charset="0"/>
                          <a:cs typeface="Arial" panose="020B0604020202020204" pitchFamily="34" charset="0"/>
                        </a:rPr>
                        <a:t>216.137</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nl-NL" sz="1000">
                          <a:solidFill>
                            <a:srgbClr val="000000"/>
                          </a:solidFill>
                          <a:effectLst/>
                          <a:latin typeface="Verdana" panose="020B0604030504040204" pitchFamily="34" charset="0"/>
                          <a:ea typeface="Calibri" panose="020F0502020204030204" pitchFamily="34" charset="0"/>
                          <a:cs typeface="Arial" panose="020B0604020202020204" pitchFamily="34" charset="0"/>
                        </a:rPr>
                        <a:t>2.702</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en-US" sz="10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293859367"/>
                  </a:ext>
                </a:extLst>
              </a:tr>
              <a:tr h="184618">
                <a:tc>
                  <a:txBody>
                    <a:bodyPr/>
                    <a:lstStyle/>
                    <a:p>
                      <a:pPr>
                        <a:lnSpc>
                          <a:spcPts val="1200"/>
                        </a:lnSpc>
                        <a:buNone/>
                      </a:pPr>
                      <a:r>
                        <a:rPr lang="nl-NL" sz="1000">
                          <a:effectLst/>
                          <a:latin typeface="Verdana" panose="020B0604030504040204" pitchFamily="34" charset="0"/>
                          <a:ea typeface="Calibri" panose="020F0502020204030204" pitchFamily="34" charset="0"/>
                          <a:cs typeface="Arial" panose="020B0604020202020204" pitchFamily="34" charset="0"/>
                        </a:rPr>
                        <a:t>Defensie</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nl-NL" sz="1000">
                          <a:effectLst/>
                          <a:latin typeface="Verdana" panose="020B0604030504040204" pitchFamily="34" charset="0"/>
                          <a:ea typeface="Calibri" panose="020F0502020204030204" pitchFamily="34" charset="0"/>
                          <a:cs typeface="Arial" panose="020B0604020202020204" pitchFamily="34" charset="0"/>
                        </a:rPr>
                        <a:t>25.097 </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nl-NL" sz="1000">
                          <a:solidFill>
                            <a:srgbClr val="000000"/>
                          </a:solidFill>
                          <a:effectLst/>
                          <a:latin typeface="Verdana" panose="020B0604030504040204" pitchFamily="34" charset="0"/>
                          <a:ea typeface="Calibri" panose="020F0502020204030204" pitchFamily="34" charset="0"/>
                          <a:cs typeface="Arial" panose="020B0604020202020204" pitchFamily="34" charset="0"/>
                        </a:rPr>
                        <a:t>2.636</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en-US" sz="10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11</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2233440894"/>
                  </a:ext>
                </a:extLst>
              </a:tr>
              <a:tr h="305574">
                <a:tc>
                  <a:txBody>
                    <a:bodyPr/>
                    <a:lstStyle/>
                    <a:p>
                      <a:pPr>
                        <a:lnSpc>
                          <a:spcPts val="1200"/>
                        </a:lnSpc>
                        <a:buNone/>
                      </a:pPr>
                      <a:r>
                        <a:rPr lang="nl-NL" sz="1000" dirty="0">
                          <a:effectLst/>
                          <a:latin typeface="Verdana" panose="020B0604030504040204" pitchFamily="34" charset="0"/>
                          <a:ea typeface="Calibri" panose="020F0502020204030204" pitchFamily="34" charset="0"/>
                          <a:cs typeface="Arial" panose="020B0604020202020204" pitchFamily="34" charset="0"/>
                        </a:rPr>
                        <a:t>Infrastructuur en Waterstaat</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nl-NL" sz="1000">
                          <a:effectLst/>
                          <a:latin typeface="Verdana" panose="020B0604030504040204" pitchFamily="34" charset="0"/>
                          <a:ea typeface="Calibri" panose="020F0502020204030204" pitchFamily="34" charset="0"/>
                          <a:cs typeface="Arial" panose="020B0604020202020204" pitchFamily="34" charset="0"/>
                        </a:rPr>
                        <a:t>74.737</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nl-NL" sz="1000">
                          <a:solidFill>
                            <a:srgbClr val="000000"/>
                          </a:solidFill>
                          <a:effectLst/>
                          <a:latin typeface="Verdana" panose="020B0604030504040204" pitchFamily="34" charset="0"/>
                          <a:ea typeface="Calibri" panose="020F0502020204030204" pitchFamily="34" charset="0"/>
                          <a:cs typeface="Arial" panose="020B0604020202020204" pitchFamily="34" charset="0"/>
                        </a:rPr>
                        <a:t>11.342</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en-US" sz="10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15</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3960573199"/>
                  </a:ext>
                </a:extLst>
              </a:tr>
              <a:tr h="458361">
                <a:tc>
                  <a:txBody>
                    <a:bodyPr/>
                    <a:lstStyle/>
                    <a:p>
                      <a:pPr>
                        <a:lnSpc>
                          <a:spcPts val="1200"/>
                        </a:lnSpc>
                        <a:buNone/>
                      </a:pPr>
                      <a:r>
                        <a:rPr lang="nl-NL" sz="1000">
                          <a:effectLst/>
                          <a:latin typeface="Verdana" panose="020B0604030504040204" pitchFamily="34" charset="0"/>
                          <a:ea typeface="Calibri" panose="020F0502020204030204" pitchFamily="34" charset="0"/>
                          <a:cs typeface="Arial" panose="020B0604020202020204" pitchFamily="34" charset="0"/>
                        </a:rPr>
                        <a:t>Financiën / Rijksvastgoedbedrijf</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nl-NL" sz="1000">
                          <a:effectLst/>
                          <a:latin typeface="Verdana" panose="020B0604030504040204" pitchFamily="34" charset="0"/>
                          <a:ea typeface="Calibri" panose="020F0502020204030204" pitchFamily="34" charset="0"/>
                          <a:cs typeface="Arial" panose="020B0604020202020204" pitchFamily="34" charset="0"/>
                        </a:rPr>
                        <a:t>56.857 </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nl-NL" sz="1000" dirty="0">
                          <a:solidFill>
                            <a:srgbClr val="000000"/>
                          </a:solidFill>
                          <a:effectLst/>
                          <a:latin typeface="Verdana" panose="020B0604030504040204" pitchFamily="34" charset="0"/>
                          <a:ea typeface="Calibri" panose="020F0502020204030204" pitchFamily="34" charset="0"/>
                          <a:cs typeface="Arial" panose="020B0604020202020204" pitchFamily="34" charset="0"/>
                        </a:rPr>
                        <a:t>570</a:t>
                      </a:r>
                      <a:endParaRPr lang="nl-NL" sz="1000" dirty="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en-US" sz="10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2069520506"/>
                  </a:ext>
                </a:extLst>
              </a:tr>
              <a:tr h="168066">
                <a:tc>
                  <a:txBody>
                    <a:bodyPr/>
                    <a:lstStyle/>
                    <a:p>
                      <a:pPr>
                        <a:lnSpc>
                          <a:spcPts val="1200"/>
                        </a:lnSpc>
                        <a:buNone/>
                      </a:pPr>
                      <a:r>
                        <a:rPr lang="nl-NL" sz="1000" b="1">
                          <a:solidFill>
                            <a:srgbClr val="000000"/>
                          </a:solidFill>
                          <a:effectLst/>
                          <a:latin typeface="Verdana" panose="020B0604030504040204" pitchFamily="34" charset="0"/>
                          <a:ea typeface="Calibri" panose="020F0502020204030204" pitchFamily="34" charset="0"/>
                          <a:cs typeface="Arial" panose="020B0604020202020204" pitchFamily="34" charset="0"/>
                        </a:rPr>
                        <a:t>Totaal </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nl-NL" sz="1000">
                          <a:solidFill>
                            <a:srgbClr val="000000"/>
                          </a:solidFill>
                          <a:effectLst/>
                          <a:latin typeface="Verdana" panose="020B0604030504040204" pitchFamily="34" charset="0"/>
                          <a:ea typeface="Calibri" panose="020F0502020204030204" pitchFamily="34" charset="0"/>
                          <a:cs typeface="Arial" panose="020B0604020202020204" pitchFamily="34" charset="0"/>
                        </a:rPr>
                        <a:t>381.149</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nl-NL" sz="1000">
                          <a:solidFill>
                            <a:srgbClr val="000000"/>
                          </a:solidFill>
                          <a:effectLst/>
                          <a:latin typeface="Verdana" panose="020B0604030504040204" pitchFamily="34" charset="0"/>
                          <a:ea typeface="Calibri" panose="020F0502020204030204" pitchFamily="34" charset="0"/>
                          <a:cs typeface="Arial" panose="020B0604020202020204" pitchFamily="34" charset="0"/>
                        </a:rPr>
                        <a:t>21.178</a:t>
                      </a:r>
                      <a:endParaRPr lang="nl-NL" sz="100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tc>
                  <a:txBody>
                    <a:bodyPr/>
                    <a:lstStyle/>
                    <a:p>
                      <a:pPr algn="r">
                        <a:lnSpc>
                          <a:spcPts val="1200"/>
                        </a:lnSpc>
                        <a:buNone/>
                      </a:pPr>
                      <a:r>
                        <a:rPr lang="nl-NL" sz="1000" dirty="0">
                          <a:solidFill>
                            <a:srgbClr val="000000"/>
                          </a:solidFill>
                          <a:effectLst/>
                          <a:latin typeface="Verdana" panose="020B0604030504040204" pitchFamily="34" charset="0"/>
                          <a:ea typeface="Calibri" panose="020F0502020204030204" pitchFamily="34" charset="0"/>
                          <a:cs typeface="Arial" panose="020B0604020202020204" pitchFamily="34" charset="0"/>
                        </a:rPr>
                        <a:t>5,6</a:t>
                      </a:r>
                      <a:endParaRPr lang="nl-NL" sz="1000" dirty="0">
                        <a:effectLst/>
                        <a:latin typeface="Verdana" panose="020B060403050404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540757216"/>
                  </a:ext>
                </a:extLst>
              </a:tr>
            </a:tbl>
          </a:graphicData>
        </a:graphic>
      </p:graphicFrame>
      <p:pic>
        <p:nvPicPr>
          <p:cNvPr id="12" name="Picture 5">
            <a:extLst>
              <a:ext uri="{FF2B5EF4-FFF2-40B4-BE49-F238E27FC236}">
                <a16:creationId xmlns:a16="http://schemas.microsoft.com/office/drawing/2014/main" id="{15CDE460-870D-1F54-7B8F-D2F15AF483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9" b="1"/>
          <a:stretch>
            <a:fillRect/>
          </a:stretch>
        </p:blipFill>
        <p:spPr bwMode="auto">
          <a:xfrm>
            <a:off x="6156176" y="1491630"/>
            <a:ext cx="2880319" cy="345924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4836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5A4B3-0934-A69D-A3F5-7C28F9BC7A5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68AEFE-034A-E90A-2044-21013EF243C3}"/>
              </a:ext>
            </a:extLst>
          </p:cNvPr>
          <p:cNvSpPr>
            <a:spLocks noGrp="1"/>
          </p:cNvSpPr>
          <p:nvPr>
            <p:ph type="title"/>
          </p:nvPr>
        </p:nvSpPr>
        <p:spPr>
          <a:xfrm>
            <a:off x="683568" y="1112633"/>
            <a:ext cx="7056783" cy="578941"/>
          </a:xfrm>
        </p:spPr>
        <p:txBody>
          <a:bodyPr/>
          <a:lstStyle/>
          <a:p>
            <a:r>
              <a:rPr lang="nl-NL" dirty="0"/>
              <a:t>1b) Trend in bodemafdekking voor Rijksgronden</a:t>
            </a:r>
          </a:p>
        </p:txBody>
      </p:sp>
      <p:pic>
        <p:nvPicPr>
          <p:cNvPr id="4" name="Picture 1">
            <a:extLst>
              <a:ext uri="{FF2B5EF4-FFF2-40B4-BE49-F238E27FC236}">
                <a16:creationId xmlns:a16="http://schemas.microsoft.com/office/drawing/2014/main" id="{85EE3D91-3DF1-8C01-D1EC-9702E4766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90" y="1867110"/>
            <a:ext cx="5399410" cy="3089034"/>
          </a:xfrm>
          <a:prstGeom prst="rect">
            <a:avLst/>
          </a:prstGeom>
        </p:spPr>
      </p:pic>
      <p:sp>
        <p:nvSpPr>
          <p:cNvPr id="11" name="Tekstvak 10">
            <a:extLst>
              <a:ext uri="{FF2B5EF4-FFF2-40B4-BE49-F238E27FC236}">
                <a16:creationId xmlns:a16="http://schemas.microsoft.com/office/drawing/2014/main" id="{1F62F79A-07EF-70D4-477F-716EA75E8489}"/>
              </a:ext>
            </a:extLst>
          </p:cNvPr>
          <p:cNvSpPr txBox="1"/>
          <p:nvPr/>
        </p:nvSpPr>
        <p:spPr>
          <a:xfrm>
            <a:off x="150814" y="1856650"/>
            <a:ext cx="3773114" cy="1477328"/>
          </a:xfrm>
          <a:prstGeom prst="rect">
            <a:avLst/>
          </a:prstGeom>
          <a:noFill/>
        </p:spPr>
        <p:txBody>
          <a:bodyPr wrap="square">
            <a:spAutoFit/>
          </a:bodyPr>
          <a:lstStyle/>
          <a:p>
            <a:pPr>
              <a:lnSpc>
                <a:spcPct val="100000"/>
              </a:lnSpc>
            </a:pPr>
            <a:r>
              <a:rPr lang="nl-NL" dirty="0">
                <a:solidFill>
                  <a:schemeClr val="tx1"/>
                </a:solidFill>
              </a:rPr>
              <a:t>Toename bodemafdekking bij I&amp;W:</a:t>
            </a:r>
          </a:p>
          <a:p>
            <a:pPr marL="285750" indent="-285750">
              <a:lnSpc>
                <a:spcPct val="100000"/>
              </a:lnSpc>
              <a:buFont typeface="Arial" panose="020B0604020202020204" pitchFamily="34" charset="0"/>
              <a:buChar char="•"/>
            </a:pPr>
            <a:r>
              <a:rPr lang="nl-NL" dirty="0">
                <a:solidFill>
                  <a:schemeClr val="tx1"/>
                </a:solidFill>
              </a:rPr>
              <a:t>- Voornamelijk infrastructuur uitbreidingen</a:t>
            </a:r>
          </a:p>
          <a:p>
            <a:pPr marL="285750" indent="-285750">
              <a:lnSpc>
                <a:spcPct val="100000"/>
              </a:lnSpc>
              <a:buFont typeface="Arial" panose="020B0604020202020204" pitchFamily="34" charset="0"/>
              <a:buChar char="•"/>
            </a:pPr>
            <a:endParaRPr lang="nl-NL" dirty="0">
              <a:solidFill>
                <a:schemeClr val="tx1"/>
              </a:solidFill>
            </a:endParaRPr>
          </a:p>
          <a:p>
            <a:pPr marL="285750" indent="-285750">
              <a:lnSpc>
                <a:spcPct val="100000"/>
              </a:lnSpc>
              <a:buFont typeface="Arial" panose="020B0604020202020204" pitchFamily="34" charset="0"/>
              <a:buChar char="•"/>
            </a:pPr>
            <a:r>
              <a:rPr lang="nl-NL">
                <a:solidFill>
                  <a:schemeClr val="tx1"/>
                </a:solidFill>
              </a:rPr>
              <a:t>Afnames</a:t>
            </a:r>
            <a:r>
              <a:rPr lang="nl-NL" dirty="0">
                <a:solidFill>
                  <a:schemeClr val="tx1"/>
                </a:solidFill>
              </a:rPr>
              <a:t> bij Staatsbosbeheer?</a:t>
            </a:r>
          </a:p>
        </p:txBody>
      </p:sp>
    </p:spTree>
    <p:extLst>
      <p:ext uri="{BB962C8B-B14F-4D97-AF65-F5344CB8AC3E}">
        <p14:creationId xmlns:p14="http://schemas.microsoft.com/office/powerpoint/2010/main" val="1953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13572-93E0-B058-5DD1-5A1A586ED4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354962-13F4-D982-ABF5-4F4AFFD34B17}"/>
              </a:ext>
            </a:extLst>
          </p:cNvPr>
          <p:cNvSpPr>
            <a:spLocks noGrp="1"/>
          </p:cNvSpPr>
          <p:nvPr>
            <p:ph type="title"/>
          </p:nvPr>
        </p:nvSpPr>
        <p:spPr>
          <a:xfrm>
            <a:off x="683568" y="1112633"/>
            <a:ext cx="7056783" cy="578941"/>
          </a:xfrm>
        </p:spPr>
        <p:txBody>
          <a:bodyPr/>
          <a:lstStyle/>
          <a:p>
            <a:r>
              <a:rPr lang="nl-NL" dirty="0"/>
              <a:t>1a) in hoeverre brengen de basisregistraties de bodemafdekking in kaart?</a:t>
            </a:r>
            <a:br>
              <a:rPr lang="nl-NL" dirty="0"/>
            </a:br>
            <a:endParaRPr lang="nl-NL" dirty="0"/>
          </a:p>
        </p:txBody>
      </p:sp>
      <p:sp>
        <p:nvSpPr>
          <p:cNvPr id="11" name="Tekstvak 10">
            <a:extLst>
              <a:ext uri="{FF2B5EF4-FFF2-40B4-BE49-F238E27FC236}">
                <a16:creationId xmlns:a16="http://schemas.microsoft.com/office/drawing/2014/main" id="{E3E8C0D9-F9BB-104A-E1D8-1430C35493FF}"/>
              </a:ext>
            </a:extLst>
          </p:cNvPr>
          <p:cNvSpPr txBox="1"/>
          <p:nvPr/>
        </p:nvSpPr>
        <p:spPr>
          <a:xfrm>
            <a:off x="150814" y="1856650"/>
            <a:ext cx="3773114" cy="1754326"/>
          </a:xfrm>
          <a:prstGeom prst="rect">
            <a:avLst/>
          </a:prstGeom>
          <a:noFill/>
        </p:spPr>
        <p:txBody>
          <a:bodyPr wrap="square">
            <a:spAutoFit/>
          </a:bodyPr>
          <a:lstStyle/>
          <a:p>
            <a:pPr>
              <a:lnSpc>
                <a:spcPct val="100000"/>
              </a:lnSpc>
            </a:pPr>
            <a:r>
              <a:rPr lang="nl-NL" dirty="0">
                <a:solidFill>
                  <a:schemeClr val="tx1"/>
                </a:solidFill>
              </a:rPr>
              <a:t>Toename bodemafdekking bij I&amp;W:</a:t>
            </a:r>
          </a:p>
          <a:p>
            <a:pPr marL="285750" indent="-285750">
              <a:lnSpc>
                <a:spcPct val="100000"/>
              </a:lnSpc>
              <a:buFont typeface="Arial" panose="020B0604020202020204" pitchFamily="34" charset="0"/>
              <a:buChar char="•"/>
            </a:pPr>
            <a:r>
              <a:rPr lang="nl-NL" dirty="0">
                <a:solidFill>
                  <a:schemeClr val="tx1"/>
                </a:solidFill>
              </a:rPr>
              <a:t>Voornamelijk infrastructuur uitbreidingen</a:t>
            </a:r>
          </a:p>
          <a:p>
            <a:pPr marL="285750" indent="-285750">
              <a:lnSpc>
                <a:spcPct val="100000"/>
              </a:lnSpc>
              <a:buFont typeface="Arial" panose="020B0604020202020204" pitchFamily="34" charset="0"/>
              <a:buChar char="•"/>
            </a:pPr>
            <a:endParaRPr lang="nl-NL" dirty="0">
              <a:solidFill>
                <a:schemeClr val="tx1"/>
              </a:solidFill>
            </a:endParaRPr>
          </a:p>
          <a:p>
            <a:pPr marL="285750" indent="-285750">
              <a:lnSpc>
                <a:spcPct val="100000"/>
              </a:lnSpc>
              <a:buFont typeface="Arial" panose="020B0604020202020204" pitchFamily="34" charset="0"/>
              <a:buChar char="•"/>
            </a:pPr>
            <a:r>
              <a:rPr lang="nl-NL">
                <a:solidFill>
                  <a:schemeClr val="tx1"/>
                </a:solidFill>
              </a:rPr>
              <a:t>Afnames</a:t>
            </a:r>
            <a:r>
              <a:rPr lang="nl-NL" dirty="0">
                <a:solidFill>
                  <a:schemeClr val="tx1"/>
                </a:solidFill>
              </a:rPr>
              <a:t> bij Staatsbosbeheer?</a:t>
            </a:r>
          </a:p>
          <a:p>
            <a:pPr marL="627751" lvl="1" indent="-285750">
              <a:lnSpc>
                <a:spcPct val="100000"/>
              </a:lnSpc>
              <a:buFont typeface="Arial" panose="020B0604020202020204" pitchFamily="34" charset="0"/>
              <a:buChar char="•"/>
            </a:pPr>
            <a:r>
              <a:rPr lang="nl-NL" dirty="0">
                <a:solidFill>
                  <a:schemeClr val="tx1"/>
                </a:solidFill>
              </a:rPr>
              <a:t>Herziening BGT</a:t>
            </a:r>
          </a:p>
        </p:txBody>
      </p:sp>
      <p:pic>
        <p:nvPicPr>
          <p:cNvPr id="3" name="Afbeelding 2" descr="Afbeelding met water, kaart, tekst&#10;&#10;Door AI gegenereerde inhoud is mogelijk onjuist.">
            <a:extLst>
              <a:ext uri="{FF2B5EF4-FFF2-40B4-BE49-F238E27FC236}">
                <a16:creationId xmlns:a16="http://schemas.microsoft.com/office/drawing/2014/main" id="{07F7BB0B-B9FA-0D70-2FE2-17AE75DC71DA}"/>
              </a:ext>
            </a:extLst>
          </p:cNvPr>
          <p:cNvPicPr>
            <a:picLocks noChangeAspect="1"/>
          </p:cNvPicPr>
          <p:nvPr/>
        </p:nvPicPr>
        <p:blipFill>
          <a:blip r:embed="rId3"/>
          <a:stretch>
            <a:fillRect/>
          </a:stretch>
        </p:blipFill>
        <p:spPr>
          <a:xfrm>
            <a:off x="5076056" y="1885034"/>
            <a:ext cx="3307715" cy="2838450"/>
          </a:xfrm>
          <a:prstGeom prst="rect">
            <a:avLst/>
          </a:prstGeom>
        </p:spPr>
      </p:pic>
    </p:spTree>
    <p:extLst>
      <p:ext uri="{BB962C8B-B14F-4D97-AF65-F5344CB8AC3E}">
        <p14:creationId xmlns:p14="http://schemas.microsoft.com/office/powerpoint/2010/main" val="55551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66EF2-9F47-1527-6BFD-80F37D52C43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2B7149-8913-5A00-0A3F-E95EB1E56052}"/>
              </a:ext>
            </a:extLst>
          </p:cNvPr>
          <p:cNvSpPr>
            <a:spLocks noGrp="1"/>
          </p:cNvSpPr>
          <p:nvPr>
            <p:ph type="title"/>
          </p:nvPr>
        </p:nvSpPr>
        <p:spPr>
          <a:xfrm>
            <a:off x="683568" y="1112633"/>
            <a:ext cx="7056783" cy="578941"/>
          </a:xfrm>
        </p:spPr>
        <p:txBody>
          <a:bodyPr/>
          <a:lstStyle/>
          <a:p>
            <a:r>
              <a:rPr lang="nl-NL" dirty="0"/>
              <a:t>1a) in hoeverre brengen de basisregistraties de bodemafdekking in kaart?</a:t>
            </a:r>
            <a:br>
              <a:rPr lang="nl-NL" dirty="0"/>
            </a:br>
            <a:endParaRPr lang="nl-NL" dirty="0"/>
          </a:p>
        </p:txBody>
      </p:sp>
      <p:sp>
        <p:nvSpPr>
          <p:cNvPr id="11" name="Tekstvak 10">
            <a:extLst>
              <a:ext uri="{FF2B5EF4-FFF2-40B4-BE49-F238E27FC236}">
                <a16:creationId xmlns:a16="http://schemas.microsoft.com/office/drawing/2014/main" id="{0E575A39-8288-B7AA-511B-DCC7DD07DC24}"/>
              </a:ext>
            </a:extLst>
          </p:cNvPr>
          <p:cNvSpPr txBox="1"/>
          <p:nvPr/>
        </p:nvSpPr>
        <p:spPr>
          <a:xfrm>
            <a:off x="150814" y="1856650"/>
            <a:ext cx="3773114" cy="2585323"/>
          </a:xfrm>
          <a:prstGeom prst="rect">
            <a:avLst/>
          </a:prstGeom>
          <a:noFill/>
        </p:spPr>
        <p:txBody>
          <a:bodyPr wrap="square">
            <a:spAutoFit/>
          </a:bodyPr>
          <a:lstStyle/>
          <a:p>
            <a:pPr>
              <a:lnSpc>
                <a:spcPct val="100000"/>
              </a:lnSpc>
            </a:pPr>
            <a:r>
              <a:rPr lang="nl-NL" dirty="0">
                <a:solidFill>
                  <a:schemeClr val="tx1"/>
                </a:solidFill>
              </a:rPr>
              <a:t>Niet in alle gevallen geeft administratieve data een compleet beeld:</a:t>
            </a:r>
          </a:p>
          <a:p>
            <a:pPr marL="285750" indent="-285750">
              <a:lnSpc>
                <a:spcPct val="100000"/>
              </a:lnSpc>
              <a:buFontTx/>
              <a:buChar char="-"/>
            </a:pPr>
            <a:r>
              <a:rPr lang="nl-NL" dirty="0">
                <a:solidFill>
                  <a:schemeClr val="tx1"/>
                </a:solidFill>
              </a:rPr>
              <a:t>Herziening BGT</a:t>
            </a:r>
          </a:p>
          <a:p>
            <a:pPr marL="285750" indent="-285750">
              <a:lnSpc>
                <a:spcPct val="100000"/>
              </a:lnSpc>
              <a:buFontTx/>
              <a:buChar char="-"/>
            </a:pPr>
            <a:r>
              <a:rPr lang="nl-NL" dirty="0">
                <a:solidFill>
                  <a:schemeClr val="tx1"/>
                </a:solidFill>
              </a:rPr>
              <a:t>BGT klassen specifiëren niet alle bodemafdekking:</a:t>
            </a:r>
          </a:p>
          <a:p>
            <a:pPr marL="627751" lvl="1" indent="-285750">
              <a:lnSpc>
                <a:spcPct val="100000"/>
              </a:lnSpc>
              <a:buFontTx/>
              <a:buChar char="-"/>
            </a:pPr>
            <a:r>
              <a:rPr lang="nl-NL" dirty="0">
                <a:solidFill>
                  <a:schemeClr val="tx1"/>
                </a:solidFill>
              </a:rPr>
              <a:t>Erf</a:t>
            </a:r>
          </a:p>
          <a:p>
            <a:pPr marL="627751" lvl="1" indent="-285750">
              <a:lnSpc>
                <a:spcPct val="100000"/>
              </a:lnSpc>
              <a:buFontTx/>
              <a:buChar char="-"/>
            </a:pPr>
            <a:r>
              <a:rPr lang="nl-NL" dirty="0" err="1">
                <a:solidFill>
                  <a:schemeClr val="tx1"/>
                </a:solidFill>
              </a:rPr>
              <a:t>Halfverharding</a:t>
            </a:r>
            <a:endParaRPr lang="nl-NL" dirty="0">
              <a:solidFill>
                <a:schemeClr val="tx1"/>
              </a:solidFill>
            </a:endParaRPr>
          </a:p>
          <a:p>
            <a:pPr marL="285750" indent="-285750">
              <a:lnSpc>
                <a:spcPct val="100000"/>
              </a:lnSpc>
              <a:buFontTx/>
              <a:buChar char="-"/>
            </a:pPr>
            <a:endParaRPr lang="nl-NL" dirty="0">
              <a:solidFill>
                <a:schemeClr val="tx1"/>
              </a:solidFill>
            </a:endParaRPr>
          </a:p>
        </p:txBody>
      </p:sp>
      <p:pic>
        <p:nvPicPr>
          <p:cNvPr id="10" name="Afbeelding 9" descr="Afbeelding met Luchtfotografie, kaart, Vogelperspectief, Stedenbouwkunde&#10;&#10;Door AI gegenereerde inhoud is mogelijk onjuist.">
            <a:extLst>
              <a:ext uri="{FF2B5EF4-FFF2-40B4-BE49-F238E27FC236}">
                <a16:creationId xmlns:a16="http://schemas.microsoft.com/office/drawing/2014/main" id="{AABBAE2B-C765-3CF0-78FA-031B9004D3AE}"/>
              </a:ext>
            </a:extLst>
          </p:cNvPr>
          <p:cNvPicPr>
            <a:picLocks noChangeAspect="1"/>
          </p:cNvPicPr>
          <p:nvPr/>
        </p:nvPicPr>
        <p:blipFill>
          <a:blip r:embed="rId3"/>
          <a:stretch>
            <a:fillRect/>
          </a:stretch>
        </p:blipFill>
        <p:spPr>
          <a:xfrm>
            <a:off x="4932040" y="2080900"/>
            <a:ext cx="3932490" cy="2361073"/>
          </a:xfrm>
          <a:prstGeom prst="rect">
            <a:avLst/>
          </a:prstGeom>
        </p:spPr>
      </p:pic>
      <p:sp>
        <p:nvSpPr>
          <p:cNvPr id="12" name="Tijdelijke aanduiding voor inhoud 2">
            <a:extLst>
              <a:ext uri="{FF2B5EF4-FFF2-40B4-BE49-F238E27FC236}">
                <a16:creationId xmlns:a16="http://schemas.microsoft.com/office/drawing/2014/main" id="{C35DECF4-ECAE-97D9-AE9C-6CE7F50B9818}"/>
              </a:ext>
            </a:extLst>
          </p:cNvPr>
          <p:cNvSpPr txBox="1">
            <a:spLocks/>
          </p:cNvSpPr>
          <p:nvPr/>
        </p:nvSpPr>
        <p:spPr>
          <a:xfrm>
            <a:off x="4860032" y="2070553"/>
            <a:ext cx="3042600" cy="5011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400" dirty="0">
                <a:solidFill>
                  <a:schemeClr val="bg1"/>
                </a:solidFill>
                <a:highlight>
                  <a:srgbClr val="000000"/>
                </a:highlight>
                <a:latin typeface="RijksoverheidSansWebText Regula" panose="020B0503040202060203" pitchFamily="34" charset="0"/>
                <a:ea typeface="RijksoverheidSansWebText Regula" panose="020B0503040202060203" pitchFamily="34" charset="0"/>
              </a:rPr>
              <a:t>Tussen de Vaarten, Almere</a:t>
            </a:r>
          </a:p>
        </p:txBody>
      </p:sp>
      <p:sp>
        <p:nvSpPr>
          <p:cNvPr id="17" name="Rechthoek 16">
            <a:extLst>
              <a:ext uri="{FF2B5EF4-FFF2-40B4-BE49-F238E27FC236}">
                <a16:creationId xmlns:a16="http://schemas.microsoft.com/office/drawing/2014/main" id="{200D8072-99E7-F8FF-5D16-79315E0427D9}"/>
              </a:ext>
            </a:extLst>
          </p:cNvPr>
          <p:cNvSpPr/>
          <p:nvPr/>
        </p:nvSpPr>
        <p:spPr>
          <a:xfrm>
            <a:off x="5076056" y="4558737"/>
            <a:ext cx="185890" cy="156805"/>
          </a:xfrm>
          <a:prstGeom prst="rect">
            <a:avLst/>
          </a:prstGeom>
          <a:solidFill>
            <a:srgbClr val="A0A4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600" dirty="0"/>
          </a:p>
        </p:txBody>
      </p:sp>
      <p:sp>
        <p:nvSpPr>
          <p:cNvPr id="18" name="Rechthoek 17">
            <a:extLst>
              <a:ext uri="{FF2B5EF4-FFF2-40B4-BE49-F238E27FC236}">
                <a16:creationId xmlns:a16="http://schemas.microsoft.com/office/drawing/2014/main" id="{3412D150-CED2-F920-EFA7-DB244E8028CF}"/>
              </a:ext>
            </a:extLst>
          </p:cNvPr>
          <p:cNvSpPr/>
          <p:nvPr/>
        </p:nvSpPr>
        <p:spPr>
          <a:xfrm>
            <a:off x="5080749" y="4826325"/>
            <a:ext cx="181197" cy="152846"/>
          </a:xfrm>
          <a:prstGeom prst="rect">
            <a:avLst/>
          </a:prstGeom>
          <a:solidFill>
            <a:srgbClr val="4BB8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19" name="Tekstvak 18">
            <a:extLst>
              <a:ext uri="{FF2B5EF4-FFF2-40B4-BE49-F238E27FC236}">
                <a16:creationId xmlns:a16="http://schemas.microsoft.com/office/drawing/2014/main" id="{F2B8D762-FB36-16CC-01FB-8A4A0AFEEBC6}"/>
              </a:ext>
            </a:extLst>
          </p:cNvPr>
          <p:cNvSpPr txBox="1"/>
          <p:nvPr/>
        </p:nvSpPr>
        <p:spPr>
          <a:xfrm>
            <a:off x="5242474" y="4516883"/>
            <a:ext cx="2587214" cy="274434"/>
          </a:xfrm>
          <a:prstGeom prst="rect">
            <a:avLst/>
          </a:prstGeom>
          <a:noFill/>
        </p:spPr>
        <p:txBody>
          <a:bodyPr wrap="square" rtlCol="0">
            <a:spAutoFit/>
          </a:bodyPr>
          <a:lstStyle/>
          <a:p>
            <a:r>
              <a:rPr lang="nl-NL" sz="1600" dirty="0">
                <a:solidFill>
                  <a:schemeClr val="bg1"/>
                </a:solidFill>
                <a:highlight>
                  <a:srgbClr val="000000"/>
                </a:highlight>
                <a:latin typeface="RijksoverheidSansWebText Regula" panose="020B0503040202060203" pitchFamily="34" charset="0"/>
                <a:ea typeface="RijksoverheidSansWebText Regula" panose="020B0503040202060203" pitchFamily="34" charset="0"/>
              </a:rPr>
              <a:t>administratieve afdekking</a:t>
            </a:r>
          </a:p>
        </p:txBody>
      </p:sp>
      <p:sp>
        <p:nvSpPr>
          <p:cNvPr id="20" name="Tekstvak 19">
            <a:extLst>
              <a:ext uri="{FF2B5EF4-FFF2-40B4-BE49-F238E27FC236}">
                <a16:creationId xmlns:a16="http://schemas.microsoft.com/office/drawing/2014/main" id="{F6B67714-FEFE-7E8A-410C-B173E180C89A}"/>
              </a:ext>
            </a:extLst>
          </p:cNvPr>
          <p:cNvSpPr txBox="1"/>
          <p:nvPr/>
        </p:nvSpPr>
        <p:spPr>
          <a:xfrm>
            <a:off x="5255711" y="4791317"/>
            <a:ext cx="1304676" cy="274434"/>
          </a:xfrm>
          <a:prstGeom prst="rect">
            <a:avLst/>
          </a:prstGeom>
          <a:noFill/>
        </p:spPr>
        <p:txBody>
          <a:bodyPr wrap="square" rtlCol="0">
            <a:spAutoFit/>
          </a:bodyPr>
          <a:lstStyle/>
          <a:p>
            <a:r>
              <a:rPr lang="nl-NL" sz="1600" dirty="0">
                <a:solidFill>
                  <a:schemeClr val="bg1"/>
                </a:solidFill>
                <a:highlight>
                  <a:srgbClr val="000000"/>
                </a:highlight>
                <a:latin typeface="RijksoverheidSansWebText Regula" panose="020B0503040202060203" pitchFamily="34" charset="0"/>
                <a:ea typeface="RijksoverheidSansWebText Regula" panose="020B0503040202060203" pitchFamily="34" charset="0"/>
              </a:rPr>
              <a:t>water</a:t>
            </a:r>
          </a:p>
        </p:txBody>
      </p:sp>
    </p:spTree>
    <p:extLst>
      <p:ext uri="{BB962C8B-B14F-4D97-AF65-F5344CB8AC3E}">
        <p14:creationId xmlns:p14="http://schemas.microsoft.com/office/powerpoint/2010/main" val="3830127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5C0F83-D9BF-6013-E62C-98B2FEF0E63C}"/>
              </a:ext>
            </a:extLst>
          </p:cNvPr>
          <p:cNvSpPr>
            <a:spLocks noGrp="1"/>
          </p:cNvSpPr>
          <p:nvPr>
            <p:ph type="title"/>
          </p:nvPr>
        </p:nvSpPr>
        <p:spPr/>
        <p:txBody>
          <a:bodyPr/>
          <a:lstStyle/>
          <a:p>
            <a:r>
              <a:rPr lang="nl-NL" dirty="0"/>
              <a:t>2) in hoeverre draagt een aanvullende analyse bij aan het completer in kaart brengen van bodemafdekking?</a:t>
            </a:r>
            <a:br>
              <a:rPr lang="nl-NL" dirty="0"/>
            </a:br>
            <a:endParaRPr lang="nl-NL" dirty="0"/>
          </a:p>
        </p:txBody>
      </p:sp>
      <p:sp>
        <p:nvSpPr>
          <p:cNvPr id="3" name="Tijdelijke aanduiding voor tekst 2">
            <a:extLst>
              <a:ext uri="{FF2B5EF4-FFF2-40B4-BE49-F238E27FC236}">
                <a16:creationId xmlns:a16="http://schemas.microsoft.com/office/drawing/2014/main" id="{602D2C0A-A27E-F77F-E8B5-09C386AB7303}"/>
              </a:ext>
            </a:extLst>
          </p:cNvPr>
          <p:cNvSpPr>
            <a:spLocks noGrp="1"/>
          </p:cNvSpPr>
          <p:nvPr>
            <p:ph type="body" sz="quarter" idx="14"/>
          </p:nvPr>
        </p:nvSpPr>
        <p:spPr>
          <a:xfrm>
            <a:off x="5969144" y="2133748"/>
            <a:ext cx="2700000" cy="2526358"/>
          </a:xfrm>
        </p:spPr>
        <p:txBody>
          <a:bodyPr/>
          <a:lstStyle/>
          <a:p>
            <a:endParaRPr lang="nl-NL" dirty="0"/>
          </a:p>
        </p:txBody>
      </p:sp>
      <p:sp>
        <p:nvSpPr>
          <p:cNvPr id="4" name="Tijdelijke aanduiding voor inhoud 3">
            <a:extLst>
              <a:ext uri="{FF2B5EF4-FFF2-40B4-BE49-F238E27FC236}">
                <a16:creationId xmlns:a16="http://schemas.microsoft.com/office/drawing/2014/main" id="{ACEF9A6B-6D4C-011B-7768-1FD6FD77BB4A}"/>
              </a:ext>
            </a:extLst>
          </p:cNvPr>
          <p:cNvSpPr>
            <a:spLocks noGrp="1"/>
          </p:cNvSpPr>
          <p:nvPr>
            <p:ph sz="quarter" idx="15"/>
          </p:nvPr>
        </p:nvSpPr>
        <p:spPr>
          <a:xfrm>
            <a:off x="476250" y="2139702"/>
            <a:ext cx="5384223" cy="2526358"/>
          </a:xfrm>
        </p:spPr>
        <p:txBody>
          <a:bodyPr/>
          <a:lstStyle/>
          <a:p>
            <a:r>
              <a:rPr lang="en-US" dirty="0" err="1"/>
              <a:t>Gebruik</a:t>
            </a:r>
            <a:r>
              <a:rPr lang="en-US" dirty="0"/>
              <a:t> </a:t>
            </a:r>
            <a:r>
              <a:rPr lang="en-US" dirty="0" err="1"/>
              <a:t>maken</a:t>
            </a:r>
            <a:r>
              <a:rPr lang="en-US" dirty="0"/>
              <a:t> van </a:t>
            </a:r>
            <a:r>
              <a:rPr lang="en-US" dirty="0" err="1"/>
              <a:t>luchtfoto’s</a:t>
            </a:r>
            <a:endParaRPr lang="en-US" dirty="0"/>
          </a:p>
          <a:p>
            <a:pPr lvl="1"/>
            <a:r>
              <a:rPr lang="en-US" dirty="0"/>
              <a:t>RGB-</a:t>
            </a:r>
            <a:r>
              <a:rPr lang="en-US" dirty="0" err="1"/>
              <a:t>beelden</a:t>
            </a:r>
            <a:endParaRPr lang="en-US" dirty="0"/>
          </a:p>
          <a:p>
            <a:pPr lvl="1"/>
            <a:r>
              <a:rPr lang="en-US" dirty="0" err="1"/>
              <a:t>Infrarood-beelden</a:t>
            </a:r>
            <a:endParaRPr lang="en-US" dirty="0"/>
          </a:p>
          <a:p>
            <a:pPr lvl="1"/>
            <a:r>
              <a:rPr lang="en-US" dirty="0"/>
              <a:t>NISI-</a:t>
            </a:r>
            <a:r>
              <a:rPr lang="en-US" dirty="0" err="1"/>
              <a:t>methode</a:t>
            </a:r>
            <a:r>
              <a:rPr lang="en-US" dirty="0"/>
              <a:t> </a:t>
            </a:r>
            <a:r>
              <a:rPr lang="en-US" sz="1200" i="1" dirty="0"/>
              <a:t>(Su et al. 2022)</a:t>
            </a:r>
          </a:p>
          <a:p>
            <a:pPr lvl="1"/>
            <a:endParaRPr lang="en-US" sz="1200" i="1" dirty="0"/>
          </a:p>
          <a:p>
            <a:pPr marL="386688" lvl="1" indent="0">
              <a:buNone/>
            </a:pPr>
            <a:endParaRPr lang="nl-NL" sz="1200" i="1" dirty="0"/>
          </a:p>
          <a:p>
            <a:pPr lvl="1"/>
            <a:endParaRPr lang="nl-NL" sz="1200" i="1" dirty="0"/>
          </a:p>
          <a:p>
            <a:pPr lvl="1"/>
            <a:endParaRPr lang="nl-NL" sz="1200" i="1" dirty="0"/>
          </a:p>
          <a:p>
            <a:pPr marL="386688" lvl="1" indent="0">
              <a:buNone/>
            </a:pPr>
            <a:r>
              <a:rPr lang="nl-NL" sz="1000" dirty="0" err="1"/>
              <a:t>Su</a:t>
            </a:r>
            <a:r>
              <a:rPr lang="nl-NL" sz="1000" dirty="0"/>
              <a:t>, S., et al. (2022). </a:t>
            </a:r>
            <a:r>
              <a:rPr lang="en-US" sz="1000" dirty="0"/>
              <a:t>An impervious surface spectral index on multispectral imagery using visible and near-infrared bands. </a:t>
            </a:r>
            <a:r>
              <a:rPr lang="nl-NL" sz="1000" i="1" dirty="0"/>
              <a:t>Remote </a:t>
            </a:r>
            <a:r>
              <a:rPr lang="nl-NL" sz="1000" i="1" dirty="0" err="1"/>
              <a:t>Sensing</a:t>
            </a:r>
            <a:r>
              <a:rPr lang="nl-NL" sz="1000" dirty="0"/>
              <a:t>, </a:t>
            </a:r>
            <a:r>
              <a:rPr lang="nl-NL" sz="1000" i="1" dirty="0"/>
              <a:t>14</a:t>
            </a:r>
            <a:r>
              <a:rPr lang="nl-NL" sz="1000" dirty="0"/>
              <a:t>(14), 3391. </a:t>
            </a:r>
          </a:p>
          <a:p>
            <a:pPr lvl="1"/>
            <a:endParaRPr lang="en-US" sz="1200" i="1" dirty="0"/>
          </a:p>
        </p:txBody>
      </p:sp>
    </p:spTree>
    <p:extLst>
      <p:ext uri="{BB962C8B-B14F-4D97-AF65-F5344CB8AC3E}">
        <p14:creationId xmlns:p14="http://schemas.microsoft.com/office/powerpoint/2010/main" val="3373085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BA37E-B861-4301-AA07-5F06FAB1F8E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3BED041-87B9-6626-21A7-F7A60AAFC243}"/>
              </a:ext>
            </a:extLst>
          </p:cNvPr>
          <p:cNvSpPr>
            <a:spLocks noGrp="1"/>
          </p:cNvSpPr>
          <p:nvPr>
            <p:ph type="title"/>
          </p:nvPr>
        </p:nvSpPr>
        <p:spPr/>
        <p:txBody>
          <a:bodyPr/>
          <a:lstStyle/>
          <a:p>
            <a:r>
              <a:rPr lang="nl-NL" dirty="0"/>
              <a:t>2) in hoeverre draagt een aanvullende analyse bij aan het completer in kaart brengen van bodemafdekking?</a:t>
            </a:r>
            <a:br>
              <a:rPr lang="nl-NL" dirty="0"/>
            </a:br>
            <a:endParaRPr lang="nl-NL" dirty="0"/>
          </a:p>
        </p:txBody>
      </p:sp>
      <p:pic>
        <p:nvPicPr>
          <p:cNvPr id="6" name="Afbeelding 5" descr="Afbeelding met Luchtfotografie, kaart, Vogelperspectief, Stedenbouwkunde&#10;&#10;Door AI gegenereerde inhoud is mogelijk onjuist.">
            <a:extLst>
              <a:ext uri="{FF2B5EF4-FFF2-40B4-BE49-F238E27FC236}">
                <a16:creationId xmlns:a16="http://schemas.microsoft.com/office/drawing/2014/main" id="{D518347E-ED13-972D-AE19-0471E5F94448}"/>
              </a:ext>
            </a:extLst>
          </p:cNvPr>
          <p:cNvPicPr>
            <a:picLocks noChangeAspect="1"/>
          </p:cNvPicPr>
          <p:nvPr/>
        </p:nvPicPr>
        <p:blipFill>
          <a:blip r:embed="rId3"/>
          <a:stretch>
            <a:fillRect/>
          </a:stretch>
        </p:blipFill>
        <p:spPr>
          <a:xfrm>
            <a:off x="683569" y="2067694"/>
            <a:ext cx="3932490" cy="2361073"/>
          </a:xfrm>
          <a:prstGeom prst="rect">
            <a:avLst/>
          </a:prstGeom>
        </p:spPr>
      </p:pic>
      <p:sp>
        <p:nvSpPr>
          <p:cNvPr id="7" name="Tijdelijke aanduiding voor inhoud 2">
            <a:extLst>
              <a:ext uri="{FF2B5EF4-FFF2-40B4-BE49-F238E27FC236}">
                <a16:creationId xmlns:a16="http://schemas.microsoft.com/office/drawing/2014/main" id="{B98BC596-BC7B-B4F6-F5D1-BEF6708A15C1}"/>
              </a:ext>
            </a:extLst>
          </p:cNvPr>
          <p:cNvSpPr txBox="1">
            <a:spLocks/>
          </p:cNvSpPr>
          <p:nvPr/>
        </p:nvSpPr>
        <p:spPr>
          <a:xfrm>
            <a:off x="611561" y="2057347"/>
            <a:ext cx="3042600" cy="5011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400" dirty="0">
                <a:solidFill>
                  <a:schemeClr val="bg1"/>
                </a:solidFill>
                <a:highlight>
                  <a:srgbClr val="000000"/>
                </a:highlight>
                <a:latin typeface="RijksoverheidSansWebText Regula" panose="020B0503040202060203" pitchFamily="34" charset="0"/>
                <a:ea typeface="RijksoverheidSansWebText Regula" panose="020B0503040202060203" pitchFamily="34" charset="0"/>
              </a:rPr>
              <a:t>Tussen de Vaarten, Almere</a:t>
            </a:r>
          </a:p>
        </p:txBody>
      </p:sp>
      <p:sp>
        <p:nvSpPr>
          <p:cNvPr id="8" name="Rechthoek 7">
            <a:extLst>
              <a:ext uri="{FF2B5EF4-FFF2-40B4-BE49-F238E27FC236}">
                <a16:creationId xmlns:a16="http://schemas.microsoft.com/office/drawing/2014/main" id="{2B86A1B2-6E1B-7AA6-5261-1BBA9046186E}"/>
              </a:ext>
            </a:extLst>
          </p:cNvPr>
          <p:cNvSpPr/>
          <p:nvPr/>
        </p:nvSpPr>
        <p:spPr>
          <a:xfrm>
            <a:off x="827585" y="4545531"/>
            <a:ext cx="185890" cy="156805"/>
          </a:xfrm>
          <a:prstGeom prst="rect">
            <a:avLst/>
          </a:prstGeom>
          <a:solidFill>
            <a:srgbClr val="A0A4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600" dirty="0"/>
          </a:p>
        </p:txBody>
      </p:sp>
      <p:sp>
        <p:nvSpPr>
          <p:cNvPr id="9" name="Rechthoek 8">
            <a:extLst>
              <a:ext uri="{FF2B5EF4-FFF2-40B4-BE49-F238E27FC236}">
                <a16:creationId xmlns:a16="http://schemas.microsoft.com/office/drawing/2014/main" id="{2C03F378-AA8F-BBAD-0A69-4E04EFEEEB6F}"/>
              </a:ext>
            </a:extLst>
          </p:cNvPr>
          <p:cNvSpPr/>
          <p:nvPr/>
        </p:nvSpPr>
        <p:spPr>
          <a:xfrm>
            <a:off x="832278" y="4813119"/>
            <a:ext cx="181197" cy="152846"/>
          </a:xfrm>
          <a:prstGeom prst="rect">
            <a:avLst/>
          </a:prstGeom>
          <a:solidFill>
            <a:srgbClr val="4BB8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10" name="Tekstvak 9">
            <a:extLst>
              <a:ext uri="{FF2B5EF4-FFF2-40B4-BE49-F238E27FC236}">
                <a16:creationId xmlns:a16="http://schemas.microsoft.com/office/drawing/2014/main" id="{D80C3A33-1D3F-872B-8DA0-A931E6A99218}"/>
              </a:ext>
            </a:extLst>
          </p:cNvPr>
          <p:cNvSpPr txBox="1"/>
          <p:nvPr/>
        </p:nvSpPr>
        <p:spPr>
          <a:xfrm>
            <a:off x="994003" y="4503677"/>
            <a:ext cx="2587214" cy="274434"/>
          </a:xfrm>
          <a:prstGeom prst="rect">
            <a:avLst/>
          </a:prstGeom>
          <a:noFill/>
        </p:spPr>
        <p:txBody>
          <a:bodyPr wrap="square" rtlCol="0">
            <a:spAutoFit/>
          </a:bodyPr>
          <a:lstStyle/>
          <a:p>
            <a:r>
              <a:rPr lang="nl-NL" sz="1600" dirty="0">
                <a:solidFill>
                  <a:schemeClr val="bg1"/>
                </a:solidFill>
                <a:highlight>
                  <a:srgbClr val="000000"/>
                </a:highlight>
                <a:latin typeface="RijksoverheidSansWebText Regula" panose="020B0503040202060203" pitchFamily="34" charset="0"/>
                <a:ea typeface="RijksoverheidSansWebText Regula" panose="020B0503040202060203" pitchFamily="34" charset="0"/>
              </a:rPr>
              <a:t>administratieve afdekking</a:t>
            </a:r>
          </a:p>
        </p:txBody>
      </p:sp>
      <p:sp>
        <p:nvSpPr>
          <p:cNvPr id="11" name="Tekstvak 10">
            <a:extLst>
              <a:ext uri="{FF2B5EF4-FFF2-40B4-BE49-F238E27FC236}">
                <a16:creationId xmlns:a16="http://schemas.microsoft.com/office/drawing/2014/main" id="{AE02098C-C0B1-04F2-CEE7-C7F3B384C93F}"/>
              </a:ext>
            </a:extLst>
          </p:cNvPr>
          <p:cNvSpPr txBox="1"/>
          <p:nvPr/>
        </p:nvSpPr>
        <p:spPr>
          <a:xfrm>
            <a:off x="1007240" y="4778111"/>
            <a:ext cx="1304676" cy="274434"/>
          </a:xfrm>
          <a:prstGeom prst="rect">
            <a:avLst/>
          </a:prstGeom>
          <a:noFill/>
        </p:spPr>
        <p:txBody>
          <a:bodyPr wrap="square" rtlCol="0">
            <a:spAutoFit/>
          </a:bodyPr>
          <a:lstStyle/>
          <a:p>
            <a:r>
              <a:rPr lang="nl-NL" sz="1600" dirty="0">
                <a:solidFill>
                  <a:schemeClr val="bg1"/>
                </a:solidFill>
                <a:highlight>
                  <a:srgbClr val="000000"/>
                </a:highlight>
                <a:latin typeface="RijksoverheidSansWebText Regula" panose="020B0503040202060203" pitchFamily="34" charset="0"/>
                <a:ea typeface="RijksoverheidSansWebText Regula" panose="020B0503040202060203" pitchFamily="34" charset="0"/>
              </a:rPr>
              <a:t>water</a:t>
            </a:r>
          </a:p>
        </p:txBody>
      </p:sp>
      <p:pic>
        <p:nvPicPr>
          <p:cNvPr id="12" name="Afbeelding 11" descr="Afbeelding met kaart, Luchtfotografie, Vogelperspectief, lucht&#10;&#10;Door AI gegenereerde inhoud is mogelijk onjuist.">
            <a:extLst>
              <a:ext uri="{FF2B5EF4-FFF2-40B4-BE49-F238E27FC236}">
                <a16:creationId xmlns:a16="http://schemas.microsoft.com/office/drawing/2014/main" id="{F1B3F6E1-C09E-1D2E-D61C-CF9085D1D878}"/>
              </a:ext>
            </a:extLst>
          </p:cNvPr>
          <p:cNvPicPr>
            <a:picLocks noChangeAspect="1"/>
          </p:cNvPicPr>
          <p:nvPr/>
        </p:nvPicPr>
        <p:blipFill>
          <a:blip r:embed="rId4"/>
          <a:stretch>
            <a:fillRect/>
          </a:stretch>
        </p:blipFill>
        <p:spPr>
          <a:xfrm>
            <a:off x="4938939" y="2057347"/>
            <a:ext cx="3951019" cy="2361072"/>
          </a:xfrm>
          <a:prstGeom prst="rect">
            <a:avLst/>
          </a:prstGeom>
        </p:spPr>
      </p:pic>
      <p:sp>
        <p:nvSpPr>
          <p:cNvPr id="13" name="Rechthoek 12">
            <a:extLst>
              <a:ext uri="{FF2B5EF4-FFF2-40B4-BE49-F238E27FC236}">
                <a16:creationId xmlns:a16="http://schemas.microsoft.com/office/drawing/2014/main" id="{2DBFEDFF-032E-376E-284B-1033900A63D4}"/>
              </a:ext>
            </a:extLst>
          </p:cNvPr>
          <p:cNvSpPr/>
          <p:nvPr/>
        </p:nvSpPr>
        <p:spPr>
          <a:xfrm>
            <a:off x="4963600" y="4526125"/>
            <a:ext cx="184464" cy="184464"/>
          </a:xfrm>
          <a:prstGeom prst="rect">
            <a:avLst/>
          </a:prstGeom>
          <a:solidFill>
            <a:srgbClr val="F48A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F4DACEAC-FB3F-1876-5C9E-A9619115AFF5}"/>
              </a:ext>
            </a:extLst>
          </p:cNvPr>
          <p:cNvSpPr txBox="1"/>
          <p:nvPr/>
        </p:nvSpPr>
        <p:spPr>
          <a:xfrm>
            <a:off x="5148064" y="4526125"/>
            <a:ext cx="1710725" cy="274434"/>
          </a:xfrm>
          <a:prstGeom prst="rect">
            <a:avLst/>
          </a:prstGeom>
          <a:noFill/>
        </p:spPr>
        <p:txBody>
          <a:bodyPr wrap="none" rtlCol="0">
            <a:spAutoFit/>
          </a:bodyPr>
          <a:lstStyle/>
          <a:p>
            <a:r>
              <a:rPr lang="nl-NL" sz="1600" dirty="0">
                <a:solidFill>
                  <a:schemeClr val="bg1"/>
                </a:solidFill>
                <a:highlight>
                  <a:srgbClr val="000000"/>
                </a:highlight>
                <a:latin typeface="RijksoverheidSansWebText Regula" panose="020B0503040202060203" pitchFamily="34" charset="0"/>
                <a:ea typeface="RijksoverheidSansWebText Regula" panose="020B0503040202060203" pitchFamily="34" charset="0"/>
              </a:rPr>
              <a:t>Luchtfoto-analyse</a:t>
            </a:r>
          </a:p>
        </p:txBody>
      </p:sp>
    </p:spTree>
    <p:extLst>
      <p:ext uri="{BB962C8B-B14F-4D97-AF65-F5344CB8AC3E}">
        <p14:creationId xmlns:p14="http://schemas.microsoft.com/office/powerpoint/2010/main" val="1566475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E2001-1D7C-594B-7F1C-C41D3AD10DA1}"/>
              </a:ext>
            </a:extLst>
          </p:cNvPr>
          <p:cNvSpPr>
            <a:spLocks noGrp="1"/>
          </p:cNvSpPr>
          <p:nvPr>
            <p:ph type="title"/>
          </p:nvPr>
        </p:nvSpPr>
        <p:spPr>
          <a:xfrm>
            <a:off x="683568" y="771550"/>
            <a:ext cx="6230880" cy="578941"/>
          </a:xfrm>
        </p:spPr>
        <p:txBody>
          <a:bodyPr/>
          <a:lstStyle/>
          <a:p>
            <a:r>
              <a:rPr lang="nl-NL" dirty="0"/>
              <a:t>2) in hoeverre draagt een aanvullende analyse bij aan het completer in kaart brengen van bodemafdekking?</a:t>
            </a:r>
          </a:p>
        </p:txBody>
      </p:sp>
      <p:sp>
        <p:nvSpPr>
          <p:cNvPr id="4" name="Tijdelijke aanduiding voor inhoud 3">
            <a:extLst>
              <a:ext uri="{FF2B5EF4-FFF2-40B4-BE49-F238E27FC236}">
                <a16:creationId xmlns:a16="http://schemas.microsoft.com/office/drawing/2014/main" id="{B2C3A71F-6A46-7829-D7AD-60DC9822893C}"/>
              </a:ext>
            </a:extLst>
          </p:cNvPr>
          <p:cNvSpPr>
            <a:spLocks noGrp="1"/>
          </p:cNvSpPr>
          <p:nvPr>
            <p:ph sz="quarter" idx="15"/>
          </p:nvPr>
        </p:nvSpPr>
        <p:spPr/>
        <p:txBody>
          <a:bodyPr/>
          <a:lstStyle/>
          <a:p>
            <a:r>
              <a:rPr lang="en-US" dirty="0"/>
              <a:t>Meer </a:t>
            </a:r>
            <a:r>
              <a:rPr lang="en-US" dirty="0" err="1"/>
              <a:t>inzicht</a:t>
            </a:r>
            <a:r>
              <a:rPr lang="en-US"/>
              <a:t>,</a:t>
            </a:r>
            <a:r>
              <a:rPr lang="en-US" dirty="0"/>
              <a:t> maar </a:t>
            </a:r>
            <a:r>
              <a:rPr lang="en-US" dirty="0" err="1"/>
              <a:t>nog</a:t>
            </a:r>
            <a:r>
              <a:rPr lang="en-US" dirty="0"/>
              <a:t> </a:t>
            </a:r>
            <a:r>
              <a:rPr lang="en-US" dirty="0" err="1"/>
              <a:t>niet</a:t>
            </a:r>
            <a:r>
              <a:rPr lang="en-US" dirty="0"/>
              <a:t> perfect</a:t>
            </a:r>
            <a:endParaRPr lang="nl-NL" dirty="0"/>
          </a:p>
        </p:txBody>
      </p:sp>
      <p:pic>
        <p:nvPicPr>
          <p:cNvPr id="16" name="Afbeelding 15">
            <a:extLst>
              <a:ext uri="{FF2B5EF4-FFF2-40B4-BE49-F238E27FC236}">
                <a16:creationId xmlns:a16="http://schemas.microsoft.com/office/drawing/2014/main" id="{7DB55CC0-54EF-AC48-7FA1-3C1DD8322624}"/>
              </a:ext>
            </a:extLst>
          </p:cNvPr>
          <p:cNvPicPr>
            <a:picLocks noChangeAspect="1"/>
          </p:cNvPicPr>
          <p:nvPr/>
        </p:nvPicPr>
        <p:blipFill>
          <a:blip r:embed="rId2"/>
          <a:stretch>
            <a:fillRect/>
          </a:stretch>
        </p:blipFill>
        <p:spPr>
          <a:xfrm>
            <a:off x="1277888" y="2035762"/>
            <a:ext cx="6588224" cy="2993596"/>
          </a:xfrm>
          <a:prstGeom prst="rect">
            <a:avLst/>
          </a:prstGeom>
        </p:spPr>
      </p:pic>
    </p:spTree>
    <p:extLst>
      <p:ext uri="{BB962C8B-B14F-4D97-AF65-F5344CB8AC3E}">
        <p14:creationId xmlns:p14="http://schemas.microsoft.com/office/powerpoint/2010/main" val="1511211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271C8-D5FC-E1D5-6FC4-A1725A3E6E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0A4F7E3-D8EE-5786-E504-D261D1B6DC8E}"/>
              </a:ext>
            </a:extLst>
          </p:cNvPr>
          <p:cNvSpPr>
            <a:spLocks noGrp="1"/>
          </p:cNvSpPr>
          <p:nvPr>
            <p:ph type="title"/>
          </p:nvPr>
        </p:nvSpPr>
        <p:spPr>
          <a:xfrm>
            <a:off x="683568" y="771550"/>
            <a:ext cx="6230880" cy="578941"/>
          </a:xfrm>
        </p:spPr>
        <p:txBody>
          <a:bodyPr/>
          <a:lstStyle/>
          <a:p>
            <a:r>
              <a:rPr lang="nl-NL" dirty="0"/>
              <a:t>2) in hoeverre draagt een aanvullende analyse bij aan het completer in kaart brengen van bodemafdekking?</a:t>
            </a:r>
          </a:p>
        </p:txBody>
      </p:sp>
      <p:sp>
        <p:nvSpPr>
          <p:cNvPr id="4" name="Tijdelijke aanduiding voor inhoud 3">
            <a:extLst>
              <a:ext uri="{FF2B5EF4-FFF2-40B4-BE49-F238E27FC236}">
                <a16:creationId xmlns:a16="http://schemas.microsoft.com/office/drawing/2014/main" id="{9E303A84-EAF7-03A2-90E3-1D687E2C0AA3}"/>
              </a:ext>
            </a:extLst>
          </p:cNvPr>
          <p:cNvSpPr>
            <a:spLocks noGrp="1"/>
          </p:cNvSpPr>
          <p:nvPr>
            <p:ph sz="quarter" idx="15"/>
          </p:nvPr>
        </p:nvSpPr>
        <p:spPr/>
        <p:txBody>
          <a:bodyPr/>
          <a:lstStyle/>
          <a:p>
            <a:r>
              <a:rPr lang="en-US" dirty="0"/>
              <a:t>Meer </a:t>
            </a:r>
            <a:r>
              <a:rPr lang="en-US" dirty="0" err="1"/>
              <a:t>inzicht</a:t>
            </a:r>
            <a:r>
              <a:rPr lang="en-US"/>
              <a:t>,</a:t>
            </a:r>
            <a:r>
              <a:rPr lang="en-US" dirty="0"/>
              <a:t> maar </a:t>
            </a:r>
            <a:r>
              <a:rPr lang="en-US" dirty="0" err="1"/>
              <a:t>nog</a:t>
            </a:r>
            <a:r>
              <a:rPr lang="en-US" dirty="0"/>
              <a:t> </a:t>
            </a:r>
            <a:r>
              <a:rPr lang="en-US" dirty="0" err="1"/>
              <a:t>niet</a:t>
            </a:r>
            <a:r>
              <a:rPr lang="en-US" dirty="0"/>
              <a:t> perfect</a:t>
            </a:r>
            <a:endParaRPr lang="nl-NL" dirty="0"/>
          </a:p>
        </p:txBody>
      </p:sp>
      <p:pic>
        <p:nvPicPr>
          <p:cNvPr id="11" name="Afbeelding 10">
            <a:extLst>
              <a:ext uri="{FF2B5EF4-FFF2-40B4-BE49-F238E27FC236}">
                <a16:creationId xmlns:a16="http://schemas.microsoft.com/office/drawing/2014/main" id="{E272DAB2-373E-5F68-C423-61783B3577F4}"/>
              </a:ext>
            </a:extLst>
          </p:cNvPr>
          <p:cNvPicPr>
            <a:picLocks noChangeAspect="1"/>
          </p:cNvPicPr>
          <p:nvPr/>
        </p:nvPicPr>
        <p:blipFill>
          <a:blip r:embed="rId2"/>
          <a:stretch>
            <a:fillRect/>
          </a:stretch>
        </p:blipFill>
        <p:spPr>
          <a:xfrm>
            <a:off x="2349873" y="2067694"/>
            <a:ext cx="4444254" cy="2864075"/>
          </a:xfrm>
          <a:prstGeom prst="rect">
            <a:avLst/>
          </a:prstGeom>
        </p:spPr>
      </p:pic>
    </p:spTree>
    <p:extLst>
      <p:ext uri="{BB962C8B-B14F-4D97-AF65-F5344CB8AC3E}">
        <p14:creationId xmlns:p14="http://schemas.microsoft.com/office/powerpoint/2010/main" val="47272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1B7D7-8323-FED2-9232-DA85453B4FB7}"/>
              </a:ext>
            </a:extLst>
          </p:cNvPr>
          <p:cNvSpPr>
            <a:spLocks noGrp="1"/>
          </p:cNvSpPr>
          <p:nvPr>
            <p:ph type="title"/>
          </p:nvPr>
        </p:nvSpPr>
        <p:spPr>
          <a:xfrm>
            <a:off x="683568" y="1112633"/>
            <a:ext cx="8136903" cy="578941"/>
          </a:xfrm>
        </p:spPr>
        <p:txBody>
          <a:bodyPr/>
          <a:lstStyle/>
          <a:p>
            <a:r>
              <a:rPr lang="nl-NL" dirty="0"/>
              <a:t>Bodemafdekking in kaart:</a:t>
            </a:r>
            <a:br>
              <a:rPr lang="nl-NL" dirty="0"/>
            </a:br>
            <a:r>
              <a:rPr lang="nl-NL" sz="2000" dirty="0"/>
              <a:t>Verkenning bodemafdekking Rijksgronden</a:t>
            </a:r>
          </a:p>
        </p:txBody>
      </p:sp>
      <p:sp>
        <p:nvSpPr>
          <p:cNvPr id="4" name="Tijdelijke aanduiding voor inhoud 3">
            <a:extLst>
              <a:ext uri="{FF2B5EF4-FFF2-40B4-BE49-F238E27FC236}">
                <a16:creationId xmlns:a16="http://schemas.microsoft.com/office/drawing/2014/main" id="{A15A903B-A9DE-0999-4788-56B8C8F5E2A5}"/>
              </a:ext>
            </a:extLst>
          </p:cNvPr>
          <p:cNvSpPr>
            <a:spLocks noGrp="1"/>
          </p:cNvSpPr>
          <p:nvPr>
            <p:ph sz="quarter" idx="15"/>
          </p:nvPr>
        </p:nvSpPr>
        <p:spPr>
          <a:xfrm>
            <a:off x="476250" y="1707356"/>
            <a:ext cx="8488238" cy="2958704"/>
          </a:xfrm>
        </p:spPr>
        <p:txBody>
          <a:bodyPr/>
          <a:lstStyle/>
          <a:p>
            <a:pPr marL="386688" lvl="1" indent="0">
              <a:buNone/>
            </a:pPr>
            <a:endParaRPr lang="en-US" dirty="0"/>
          </a:p>
          <a:p>
            <a:pPr marL="386688" lvl="1" indent="0">
              <a:buNone/>
            </a:pPr>
            <a:endParaRPr lang="en-US" dirty="0"/>
          </a:p>
          <a:p>
            <a:pPr marL="386688" lvl="1" indent="0">
              <a:buNone/>
            </a:pPr>
            <a:endParaRPr lang="en-US" dirty="0"/>
          </a:p>
          <a:p>
            <a:pPr marL="386688" lvl="1" indent="0">
              <a:buNone/>
            </a:pPr>
            <a:r>
              <a:rPr lang="en-US" dirty="0"/>
              <a:t>RIVM </a:t>
            </a:r>
            <a:r>
              <a:rPr lang="en-US" dirty="0" err="1"/>
              <a:t>Kennisnotitie</a:t>
            </a:r>
            <a:r>
              <a:rPr lang="en-US" dirty="0"/>
              <a:t> in prep.</a:t>
            </a:r>
          </a:p>
          <a:p>
            <a:pPr marL="386688" lvl="1" indent="0">
              <a:buNone/>
            </a:pPr>
            <a:endParaRPr lang="en-US" dirty="0"/>
          </a:p>
          <a:p>
            <a:pPr marL="386688" lvl="1" indent="0">
              <a:buNone/>
            </a:pPr>
            <a:endParaRPr lang="en-US" dirty="0"/>
          </a:p>
          <a:p>
            <a:pPr marL="386688" lvl="1" indent="0">
              <a:buNone/>
            </a:pPr>
            <a:endParaRPr lang="en-US" dirty="0"/>
          </a:p>
          <a:p>
            <a:pPr marL="386688" lvl="1" indent="0">
              <a:buNone/>
            </a:pPr>
            <a:endParaRPr lang="en-US" dirty="0"/>
          </a:p>
          <a:p>
            <a:pPr marL="386688" lvl="1" indent="0">
              <a:buNone/>
            </a:pPr>
            <a:r>
              <a:rPr lang="en-US" sz="1600" b="1" dirty="0"/>
              <a:t>Niels Schoffelen</a:t>
            </a:r>
          </a:p>
          <a:p>
            <a:pPr marL="386688" lvl="1" indent="0">
              <a:buNone/>
            </a:pPr>
            <a:r>
              <a:rPr lang="en-US" sz="1600" b="1" dirty="0"/>
              <a:t>Toon Meijer</a:t>
            </a:r>
          </a:p>
          <a:p>
            <a:pPr marL="386688" lvl="1" indent="0">
              <a:buNone/>
            </a:pPr>
            <a:endParaRPr lang="en-US" dirty="0"/>
          </a:p>
          <a:p>
            <a:pPr marL="386688" lvl="1" indent="0">
              <a:buNone/>
            </a:pPr>
            <a:endParaRPr lang="nl-NL" dirty="0"/>
          </a:p>
        </p:txBody>
      </p:sp>
      <p:sp>
        <p:nvSpPr>
          <p:cNvPr id="5" name="Tijdelijke aanduiding voor datum 4">
            <a:extLst>
              <a:ext uri="{FF2B5EF4-FFF2-40B4-BE49-F238E27FC236}">
                <a16:creationId xmlns:a16="http://schemas.microsoft.com/office/drawing/2014/main" id="{8E153A29-6AA0-32C9-8936-B4AB40FF3C03}"/>
              </a:ext>
            </a:extLst>
          </p:cNvPr>
          <p:cNvSpPr>
            <a:spLocks noGrp="1"/>
          </p:cNvSpPr>
          <p:nvPr>
            <p:ph type="dt" sz="half" idx="16"/>
          </p:nvPr>
        </p:nvSpPr>
        <p:spPr/>
        <p:txBody>
          <a:bodyPr/>
          <a:lstStyle/>
          <a:p>
            <a:endParaRPr lang="nl-NL" dirty="0"/>
          </a:p>
        </p:txBody>
      </p:sp>
      <p:sp>
        <p:nvSpPr>
          <p:cNvPr id="6" name="Tijdelijke aanduiding voor voettekst 5">
            <a:extLst>
              <a:ext uri="{FF2B5EF4-FFF2-40B4-BE49-F238E27FC236}">
                <a16:creationId xmlns:a16="http://schemas.microsoft.com/office/drawing/2014/main" id="{D6B83733-1CB7-122F-B13C-7FD0D59C75F7}"/>
              </a:ext>
            </a:extLst>
          </p:cNvPr>
          <p:cNvSpPr>
            <a:spLocks noGrp="1"/>
          </p:cNvSpPr>
          <p:nvPr>
            <p:ph type="ftr" sz="quarter" idx="17"/>
          </p:nvPr>
        </p:nvSpPr>
        <p:spPr/>
        <p:txBody>
          <a:bodyPr/>
          <a:lstStyle/>
          <a:p>
            <a:endParaRPr lang="nl-NL" dirty="0"/>
          </a:p>
        </p:txBody>
      </p:sp>
      <p:sp>
        <p:nvSpPr>
          <p:cNvPr id="7" name="Tijdelijke aanduiding voor dianummer 6">
            <a:extLst>
              <a:ext uri="{FF2B5EF4-FFF2-40B4-BE49-F238E27FC236}">
                <a16:creationId xmlns:a16="http://schemas.microsoft.com/office/drawing/2014/main" id="{9B544572-6CB7-92CA-5E45-EF127C8271EE}"/>
              </a:ext>
            </a:extLst>
          </p:cNvPr>
          <p:cNvSpPr>
            <a:spLocks noGrp="1"/>
          </p:cNvSpPr>
          <p:nvPr>
            <p:ph type="sldNum" sz="quarter" idx="18"/>
          </p:nvPr>
        </p:nvSpPr>
        <p:spPr/>
        <p:txBody>
          <a:bodyPr/>
          <a:lstStyle/>
          <a:p>
            <a:fld id="{10A0A6AF-03C5-477E-939A-E28F7E7F05EA}" type="slidenum">
              <a:rPr lang="nl-NL" smtClean="0"/>
              <a:pPr/>
              <a:t>2</a:t>
            </a:fld>
            <a:endParaRPr lang="nl-NL" dirty="0"/>
          </a:p>
        </p:txBody>
      </p:sp>
      <p:pic>
        <p:nvPicPr>
          <p:cNvPr id="8" name="Picture 6" descr="20200330 Haaksbergen Aanleg Parkeerplaats Jumbo - YouTube">
            <a:extLst>
              <a:ext uri="{FF2B5EF4-FFF2-40B4-BE49-F238E27FC236}">
                <a16:creationId xmlns:a16="http://schemas.microsoft.com/office/drawing/2014/main" id="{171582A8-4A9C-C33E-A1D2-75616DE96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582" y="2787774"/>
            <a:ext cx="3636906" cy="2045760"/>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B06E5A8D-6B4B-6153-33B1-91818E93C045}"/>
              </a:ext>
            </a:extLst>
          </p:cNvPr>
          <p:cNvSpPr txBox="1"/>
          <p:nvPr/>
        </p:nvSpPr>
        <p:spPr>
          <a:xfrm>
            <a:off x="5546565" y="4587313"/>
            <a:ext cx="3417923" cy="246221"/>
          </a:xfrm>
          <a:prstGeom prst="rect">
            <a:avLst/>
          </a:prstGeom>
          <a:noFill/>
        </p:spPr>
        <p:txBody>
          <a:bodyPr wrap="none" rtlCol="0">
            <a:spAutoFit/>
          </a:bodyPr>
          <a:lstStyle/>
          <a:p>
            <a:r>
              <a:rPr lang="nl-NL" sz="1000" dirty="0">
                <a:solidFill>
                  <a:schemeClr val="bg1"/>
                </a:solidFill>
              </a:rPr>
              <a:t>Haaksbergen, aanleg parkeerplaatsen supermarkt</a:t>
            </a:r>
          </a:p>
        </p:txBody>
      </p:sp>
    </p:spTree>
    <p:extLst>
      <p:ext uri="{BB962C8B-B14F-4D97-AF65-F5344CB8AC3E}">
        <p14:creationId xmlns:p14="http://schemas.microsoft.com/office/powerpoint/2010/main" val="2595113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7866C-5565-0941-E821-0DDB28C30B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7F6FB5-AD51-AFF6-2595-B469910DC928}"/>
              </a:ext>
            </a:extLst>
          </p:cNvPr>
          <p:cNvSpPr>
            <a:spLocks noGrp="1"/>
          </p:cNvSpPr>
          <p:nvPr>
            <p:ph type="title"/>
          </p:nvPr>
        </p:nvSpPr>
        <p:spPr>
          <a:xfrm>
            <a:off x="683568" y="771550"/>
            <a:ext cx="6230880" cy="578941"/>
          </a:xfrm>
        </p:spPr>
        <p:txBody>
          <a:bodyPr/>
          <a:lstStyle/>
          <a:p>
            <a:r>
              <a:rPr lang="nl-NL" dirty="0"/>
              <a:t>2) in hoeverre draagt een aanvullende analyse bij aan het completer in kaart brengen van bodemafdekking?</a:t>
            </a:r>
          </a:p>
        </p:txBody>
      </p:sp>
      <p:sp>
        <p:nvSpPr>
          <p:cNvPr id="4" name="Tijdelijke aanduiding voor inhoud 3">
            <a:extLst>
              <a:ext uri="{FF2B5EF4-FFF2-40B4-BE49-F238E27FC236}">
                <a16:creationId xmlns:a16="http://schemas.microsoft.com/office/drawing/2014/main" id="{DDB4D2D7-AF4A-D5BC-EC81-FCF1420EC9C7}"/>
              </a:ext>
            </a:extLst>
          </p:cNvPr>
          <p:cNvSpPr>
            <a:spLocks noGrp="1"/>
          </p:cNvSpPr>
          <p:nvPr>
            <p:ph sz="quarter" idx="15"/>
          </p:nvPr>
        </p:nvSpPr>
        <p:spPr/>
        <p:txBody>
          <a:bodyPr/>
          <a:lstStyle/>
          <a:p>
            <a:r>
              <a:rPr lang="en-US" dirty="0"/>
              <a:t>Maar </a:t>
            </a:r>
            <a:r>
              <a:rPr lang="en-US" dirty="0" err="1"/>
              <a:t>geeft</a:t>
            </a:r>
            <a:r>
              <a:rPr lang="en-US" dirty="0"/>
              <a:t> </a:t>
            </a:r>
            <a:r>
              <a:rPr lang="en-US" dirty="0" err="1"/>
              <a:t>wel</a:t>
            </a:r>
            <a:r>
              <a:rPr lang="en-US" dirty="0"/>
              <a:t> </a:t>
            </a:r>
            <a:r>
              <a:rPr lang="en-US" dirty="0" err="1"/>
              <a:t>nieuwe</a:t>
            </a:r>
            <a:r>
              <a:rPr lang="en-US" dirty="0"/>
              <a:t> </a:t>
            </a:r>
            <a:r>
              <a:rPr lang="en-US" dirty="0" err="1"/>
              <a:t>inzichten</a:t>
            </a:r>
            <a:endParaRPr lang="nl-NL" dirty="0"/>
          </a:p>
        </p:txBody>
      </p:sp>
      <p:pic>
        <p:nvPicPr>
          <p:cNvPr id="3" name="Afbeelding 2" descr="Afbeelding met kaart, Luchtfotografie, Vogelperspectief, lucht&#10;&#10;Door AI gegenereerde inhoud is mogelijk onjuist.">
            <a:extLst>
              <a:ext uri="{FF2B5EF4-FFF2-40B4-BE49-F238E27FC236}">
                <a16:creationId xmlns:a16="http://schemas.microsoft.com/office/drawing/2014/main" id="{9F64A97E-ACA8-2DFA-0A3F-C19FD0E23291}"/>
              </a:ext>
            </a:extLst>
          </p:cNvPr>
          <p:cNvPicPr>
            <a:picLocks noChangeAspect="1"/>
          </p:cNvPicPr>
          <p:nvPr/>
        </p:nvPicPr>
        <p:blipFill>
          <a:blip r:embed="rId2"/>
          <a:stretch>
            <a:fillRect/>
          </a:stretch>
        </p:blipFill>
        <p:spPr>
          <a:xfrm>
            <a:off x="161924" y="1999196"/>
            <a:ext cx="4251372" cy="2736304"/>
          </a:xfrm>
          <a:prstGeom prst="rect">
            <a:avLst/>
          </a:prstGeom>
        </p:spPr>
      </p:pic>
      <p:pic>
        <p:nvPicPr>
          <p:cNvPr id="5" name="Afbeelding 4" descr="Afbeelding met kaart, tekst&#10;&#10;Door AI gegenereerde inhoud is mogelijk onjuist.">
            <a:extLst>
              <a:ext uri="{FF2B5EF4-FFF2-40B4-BE49-F238E27FC236}">
                <a16:creationId xmlns:a16="http://schemas.microsoft.com/office/drawing/2014/main" id="{2632C5ED-CC88-FB8D-8E21-FA832EBC6FFF}"/>
              </a:ext>
            </a:extLst>
          </p:cNvPr>
          <p:cNvPicPr>
            <a:picLocks noChangeAspect="1"/>
          </p:cNvPicPr>
          <p:nvPr/>
        </p:nvPicPr>
        <p:blipFill>
          <a:blip r:embed="rId3"/>
          <a:stretch>
            <a:fillRect/>
          </a:stretch>
        </p:blipFill>
        <p:spPr>
          <a:xfrm>
            <a:off x="4609526" y="1984667"/>
            <a:ext cx="4130875" cy="2726378"/>
          </a:xfrm>
          <a:prstGeom prst="rect">
            <a:avLst/>
          </a:prstGeom>
        </p:spPr>
      </p:pic>
      <p:sp>
        <p:nvSpPr>
          <p:cNvPr id="6" name="Rechthoek 5">
            <a:extLst>
              <a:ext uri="{FF2B5EF4-FFF2-40B4-BE49-F238E27FC236}">
                <a16:creationId xmlns:a16="http://schemas.microsoft.com/office/drawing/2014/main" id="{4372B6DB-C200-FE4D-99AB-0911C226963C}"/>
              </a:ext>
            </a:extLst>
          </p:cNvPr>
          <p:cNvSpPr/>
          <p:nvPr/>
        </p:nvSpPr>
        <p:spPr>
          <a:xfrm>
            <a:off x="811264" y="4809851"/>
            <a:ext cx="185890" cy="156805"/>
          </a:xfrm>
          <a:prstGeom prst="rect">
            <a:avLst/>
          </a:prstGeom>
          <a:solidFill>
            <a:srgbClr val="A0A4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600" dirty="0"/>
          </a:p>
        </p:txBody>
      </p:sp>
      <p:sp>
        <p:nvSpPr>
          <p:cNvPr id="7" name="Rechthoek 6">
            <a:extLst>
              <a:ext uri="{FF2B5EF4-FFF2-40B4-BE49-F238E27FC236}">
                <a16:creationId xmlns:a16="http://schemas.microsoft.com/office/drawing/2014/main" id="{CC7650BF-9FA9-C8C1-ADF0-18C9CC393C64}"/>
              </a:ext>
            </a:extLst>
          </p:cNvPr>
          <p:cNvSpPr/>
          <p:nvPr/>
        </p:nvSpPr>
        <p:spPr>
          <a:xfrm>
            <a:off x="4008371" y="4811832"/>
            <a:ext cx="181197" cy="152846"/>
          </a:xfrm>
          <a:prstGeom prst="rect">
            <a:avLst/>
          </a:prstGeom>
          <a:solidFill>
            <a:srgbClr val="4BB8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8" name="Tekstvak 7">
            <a:extLst>
              <a:ext uri="{FF2B5EF4-FFF2-40B4-BE49-F238E27FC236}">
                <a16:creationId xmlns:a16="http://schemas.microsoft.com/office/drawing/2014/main" id="{49574E6F-6AE3-937A-2DC8-6DB5A2D1E365}"/>
              </a:ext>
            </a:extLst>
          </p:cNvPr>
          <p:cNvSpPr txBox="1"/>
          <p:nvPr/>
        </p:nvSpPr>
        <p:spPr>
          <a:xfrm>
            <a:off x="994003" y="4776824"/>
            <a:ext cx="2587214" cy="274434"/>
          </a:xfrm>
          <a:prstGeom prst="rect">
            <a:avLst/>
          </a:prstGeom>
          <a:noFill/>
        </p:spPr>
        <p:txBody>
          <a:bodyPr wrap="square" rtlCol="0">
            <a:spAutoFit/>
          </a:bodyPr>
          <a:lstStyle/>
          <a:p>
            <a:r>
              <a:rPr lang="nl-NL" sz="1600" dirty="0">
                <a:solidFill>
                  <a:schemeClr val="bg1"/>
                </a:solidFill>
                <a:highlight>
                  <a:srgbClr val="000000"/>
                </a:highlight>
                <a:latin typeface="RijksoverheidSansWebText Regula" panose="020B0503040202060203" pitchFamily="34" charset="0"/>
                <a:ea typeface="RijksoverheidSansWebText Regula" panose="020B0503040202060203" pitchFamily="34" charset="0"/>
              </a:rPr>
              <a:t>administratieve afdekking</a:t>
            </a:r>
          </a:p>
        </p:txBody>
      </p:sp>
      <p:sp>
        <p:nvSpPr>
          <p:cNvPr id="9" name="Tekstvak 8">
            <a:extLst>
              <a:ext uri="{FF2B5EF4-FFF2-40B4-BE49-F238E27FC236}">
                <a16:creationId xmlns:a16="http://schemas.microsoft.com/office/drawing/2014/main" id="{84FED363-1323-1DDB-172D-DBD8764F4D81}"/>
              </a:ext>
            </a:extLst>
          </p:cNvPr>
          <p:cNvSpPr txBox="1"/>
          <p:nvPr/>
        </p:nvSpPr>
        <p:spPr>
          <a:xfrm>
            <a:off x="4183333" y="4776824"/>
            <a:ext cx="1304676" cy="274434"/>
          </a:xfrm>
          <a:prstGeom prst="rect">
            <a:avLst/>
          </a:prstGeom>
          <a:noFill/>
        </p:spPr>
        <p:txBody>
          <a:bodyPr wrap="square" rtlCol="0">
            <a:spAutoFit/>
          </a:bodyPr>
          <a:lstStyle/>
          <a:p>
            <a:r>
              <a:rPr lang="nl-NL" sz="1600" dirty="0">
                <a:solidFill>
                  <a:schemeClr val="bg1"/>
                </a:solidFill>
                <a:highlight>
                  <a:srgbClr val="000000"/>
                </a:highlight>
                <a:latin typeface="RijksoverheidSansWebText Regula" panose="020B0503040202060203" pitchFamily="34" charset="0"/>
                <a:ea typeface="RijksoverheidSansWebText Regula" panose="020B0503040202060203" pitchFamily="34" charset="0"/>
              </a:rPr>
              <a:t>water</a:t>
            </a:r>
          </a:p>
        </p:txBody>
      </p:sp>
      <p:sp>
        <p:nvSpPr>
          <p:cNvPr id="10" name="Rechthoek 9">
            <a:extLst>
              <a:ext uri="{FF2B5EF4-FFF2-40B4-BE49-F238E27FC236}">
                <a16:creationId xmlns:a16="http://schemas.microsoft.com/office/drawing/2014/main" id="{38063D17-23AA-964E-42F0-EEC1CEA8DFD7}"/>
              </a:ext>
            </a:extLst>
          </p:cNvPr>
          <p:cNvSpPr/>
          <p:nvPr/>
        </p:nvSpPr>
        <p:spPr>
          <a:xfrm>
            <a:off x="5680784" y="4807684"/>
            <a:ext cx="179689" cy="161141"/>
          </a:xfrm>
          <a:prstGeom prst="rect">
            <a:avLst/>
          </a:prstGeom>
          <a:solidFill>
            <a:srgbClr val="F48A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3350EC03-66C8-01D0-AD18-017A592F526B}"/>
              </a:ext>
            </a:extLst>
          </p:cNvPr>
          <p:cNvSpPr txBox="1"/>
          <p:nvPr/>
        </p:nvSpPr>
        <p:spPr>
          <a:xfrm>
            <a:off x="5860473" y="4758907"/>
            <a:ext cx="1710725" cy="274434"/>
          </a:xfrm>
          <a:prstGeom prst="rect">
            <a:avLst/>
          </a:prstGeom>
          <a:noFill/>
        </p:spPr>
        <p:txBody>
          <a:bodyPr wrap="none" rtlCol="0">
            <a:spAutoFit/>
          </a:bodyPr>
          <a:lstStyle/>
          <a:p>
            <a:r>
              <a:rPr lang="nl-NL" sz="1600" dirty="0">
                <a:solidFill>
                  <a:schemeClr val="bg1"/>
                </a:solidFill>
                <a:highlight>
                  <a:srgbClr val="000000"/>
                </a:highlight>
                <a:latin typeface="RijksoverheidSansWebText Regula" panose="020B0503040202060203" pitchFamily="34" charset="0"/>
                <a:ea typeface="RijksoverheidSansWebText Regula" panose="020B0503040202060203" pitchFamily="34" charset="0"/>
              </a:rPr>
              <a:t>Luchtfoto-analyse</a:t>
            </a:r>
          </a:p>
        </p:txBody>
      </p:sp>
      <p:sp>
        <p:nvSpPr>
          <p:cNvPr id="14" name="Tekstvak 13">
            <a:extLst>
              <a:ext uri="{FF2B5EF4-FFF2-40B4-BE49-F238E27FC236}">
                <a16:creationId xmlns:a16="http://schemas.microsoft.com/office/drawing/2014/main" id="{41EB66D6-1AB8-B1A9-338B-C21BC9072921}"/>
              </a:ext>
            </a:extLst>
          </p:cNvPr>
          <p:cNvSpPr txBox="1"/>
          <p:nvPr/>
        </p:nvSpPr>
        <p:spPr>
          <a:xfrm>
            <a:off x="101266" y="2067694"/>
            <a:ext cx="2441622" cy="274434"/>
          </a:xfrm>
          <a:prstGeom prst="rect">
            <a:avLst/>
          </a:prstGeom>
          <a:noFill/>
        </p:spPr>
        <p:txBody>
          <a:bodyPr wrap="square">
            <a:spAutoFit/>
          </a:bodyPr>
          <a:lstStyle/>
          <a:p>
            <a:pPr marL="0" indent="0">
              <a:buNone/>
            </a:pPr>
            <a:r>
              <a:rPr lang="nl-NL" sz="1600" dirty="0">
                <a:highlight>
                  <a:srgbClr val="000000"/>
                </a:highlight>
                <a:latin typeface="RijksoverheidSansWebText Regula" panose="020B0503040202060203" pitchFamily="34" charset="0"/>
                <a:ea typeface="RijksoverheidSansWebText Regula" panose="020B0503040202060203" pitchFamily="34" charset="0"/>
              </a:rPr>
              <a:t>Valkenburg aan de Geul</a:t>
            </a:r>
          </a:p>
        </p:txBody>
      </p:sp>
    </p:spTree>
    <p:extLst>
      <p:ext uri="{BB962C8B-B14F-4D97-AF65-F5344CB8AC3E}">
        <p14:creationId xmlns:p14="http://schemas.microsoft.com/office/powerpoint/2010/main" val="1152674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1AB9A-ADC9-73E9-9A0D-746AFE11343B}"/>
              </a:ext>
            </a:extLst>
          </p:cNvPr>
          <p:cNvSpPr>
            <a:spLocks noGrp="1"/>
          </p:cNvSpPr>
          <p:nvPr>
            <p:ph type="title"/>
          </p:nvPr>
        </p:nvSpPr>
        <p:spPr/>
        <p:txBody>
          <a:bodyPr/>
          <a:lstStyle/>
          <a:p>
            <a:r>
              <a:rPr lang="en-US" dirty="0" err="1"/>
              <a:t>Conclusies</a:t>
            </a:r>
            <a:r>
              <a:rPr lang="en-US" dirty="0"/>
              <a:t> </a:t>
            </a:r>
            <a:r>
              <a:rPr lang="en-US" dirty="0" err="1"/>
              <a:t>Verkenning</a:t>
            </a:r>
            <a:r>
              <a:rPr lang="en-US" dirty="0"/>
              <a:t> </a:t>
            </a:r>
            <a:r>
              <a:rPr lang="en-US" dirty="0" err="1"/>
              <a:t>bodemafdekking</a:t>
            </a:r>
            <a:endParaRPr lang="nl-NL" dirty="0"/>
          </a:p>
        </p:txBody>
      </p:sp>
      <p:sp>
        <p:nvSpPr>
          <p:cNvPr id="4" name="Tijdelijke aanduiding voor inhoud 3">
            <a:extLst>
              <a:ext uri="{FF2B5EF4-FFF2-40B4-BE49-F238E27FC236}">
                <a16:creationId xmlns:a16="http://schemas.microsoft.com/office/drawing/2014/main" id="{6C896143-9EDE-0286-A014-D197DC458D6F}"/>
              </a:ext>
            </a:extLst>
          </p:cNvPr>
          <p:cNvSpPr>
            <a:spLocks noGrp="1"/>
          </p:cNvSpPr>
          <p:nvPr>
            <p:ph sz="quarter" idx="15"/>
          </p:nvPr>
        </p:nvSpPr>
        <p:spPr>
          <a:xfrm>
            <a:off x="476250" y="1707356"/>
            <a:ext cx="8272214" cy="2958704"/>
          </a:xfrm>
        </p:spPr>
        <p:txBody>
          <a:bodyPr/>
          <a:lstStyle/>
          <a:p>
            <a:r>
              <a:rPr lang="nl-NL" sz="1800" noProof="0" dirty="0"/>
              <a:t>Basisregistraties geven een eerste beeld van de bodemafdekking voor Rijksgronden</a:t>
            </a:r>
          </a:p>
          <a:p>
            <a:pPr lvl="1"/>
            <a:r>
              <a:rPr lang="nl-NL" sz="1800" noProof="0" dirty="0"/>
              <a:t>Dit zijn onderschattingen</a:t>
            </a:r>
          </a:p>
          <a:p>
            <a:pPr lvl="1"/>
            <a:r>
              <a:rPr lang="nl-NL" sz="1800" noProof="0" dirty="0"/>
              <a:t>Totaal oppervlak bodemafdekking </a:t>
            </a:r>
            <a:br>
              <a:rPr lang="nl-NL" sz="1800" noProof="0" dirty="0"/>
            </a:br>
            <a:r>
              <a:rPr lang="nl-NL" sz="1800" noProof="0" dirty="0"/>
              <a:t>neemt toe vooral door nieuwe infrastructuur</a:t>
            </a:r>
          </a:p>
          <a:p>
            <a:pPr lvl="1"/>
            <a:r>
              <a:rPr lang="nl-NL" sz="1800" noProof="0" dirty="0"/>
              <a:t>Administratieve data niet altijd compleet</a:t>
            </a:r>
          </a:p>
          <a:p>
            <a:pPr lvl="1"/>
            <a:endParaRPr lang="nl-NL" sz="1800" noProof="0" dirty="0"/>
          </a:p>
          <a:p>
            <a:pPr marL="386688" lvl="1" indent="0">
              <a:buNone/>
            </a:pPr>
            <a:r>
              <a:rPr lang="nl-NL" sz="1800" noProof="0" dirty="0"/>
              <a:t>Luchtfoto-analyse geeft een aanvullend inzicht:</a:t>
            </a:r>
          </a:p>
          <a:p>
            <a:pPr lvl="1"/>
            <a:r>
              <a:rPr lang="nl-NL" sz="1800" noProof="0" dirty="0"/>
              <a:t>Vooral voor woonwijken en industrieterreinen</a:t>
            </a:r>
          </a:p>
          <a:p>
            <a:pPr lvl="1"/>
            <a:r>
              <a:rPr lang="nl-NL" sz="1800" noProof="0" dirty="0"/>
              <a:t>Methode is niet in alle gevallen correct</a:t>
            </a:r>
          </a:p>
          <a:p>
            <a:pPr>
              <a:buFontTx/>
              <a:buChar char="-"/>
            </a:pPr>
            <a:endParaRPr lang="nl-NL" sz="2295" noProof="0" dirty="0"/>
          </a:p>
          <a:p>
            <a:pPr marL="71289" indent="0">
              <a:buNone/>
            </a:pPr>
            <a:r>
              <a:rPr lang="nl-NL" sz="2200" noProof="0" dirty="0"/>
              <a:t>RIVM werkt in 2026 aan doorontwikkeling luchtfoto-analyse</a:t>
            </a:r>
          </a:p>
          <a:p>
            <a:pPr lvl="1">
              <a:buFontTx/>
              <a:buChar char="-"/>
            </a:pPr>
            <a:endParaRPr lang="nl-NL" noProof="0" dirty="0"/>
          </a:p>
          <a:p>
            <a:pPr marL="386688" lvl="1" indent="0">
              <a:buNone/>
            </a:pPr>
            <a:endParaRPr lang="nl-NL" noProof="0" dirty="0"/>
          </a:p>
          <a:p>
            <a:pPr lvl="1"/>
            <a:endParaRPr lang="nl-NL" noProof="0" dirty="0"/>
          </a:p>
        </p:txBody>
      </p:sp>
      <p:pic>
        <p:nvPicPr>
          <p:cNvPr id="5" name="Picture 1">
            <a:extLst>
              <a:ext uri="{FF2B5EF4-FFF2-40B4-BE49-F238E27FC236}">
                <a16:creationId xmlns:a16="http://schemas.microsoft.com/office/drawing/2014/main" id="{C0D7C39A-3E5E-AFB3-5255-7538D2EBD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3" y="2067693"/>
            <a:ext cx="3473344" cy="1987121"/>
          </a:xfrm>
          <a:prstGeom prst="rect">
            <a:avLst/>
          </a:prstGeom>
        </p:spPr>
      </p:pic>
    </p:spTree>
    <p:extLst>
      <p:ext uri="{BB962C8B-B14F-4D97-AF65-F5344CB8AC3E}">
        <p14:creationId xmlns:p14="http://schemas.microsoft.com/office/powerpoint/2010/main" val="2032165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E8E608-3B21-3A54-6B76-347D235CC520}"/>
              </a:ext>
            </a:extLst>
          </p:cNvPr>
          <p:cNvSpPr>
            <a:spLocks noGrp="1"/>
          </p:cNvSpPr>
          <p:nvPr>
            <p:ph type="title"/>
          </p:nvPr>
        </p:nvSpPr>
        <p:spPr/>
        <p:txBody>
          <a:bodyPr/>
          <a:lstStyle/>
          <a:p>
            <a:r>
              <a:rPr lang="en-US" dirty="0"/>
              <a:t>Wie </a:t>
            </a:r>
            <a:r>
              <a:rPr lang="en-US" dirty="0" err="1"/>
              <a:t>wil</a:t>
            </a:r>
            <a:r>
              <a:rPr lang="en-US" dirty="0"/>
              <a:t> </a:t>
            </a:r>
            <a:r>
              <a:rPr lang="en-US" dirty="0" err="1"/>
              <a:t>zijn</a:t>
            </a:r>
            <a:r>
              <a:rPr lang="en-US" dirty="0"/>
              <a:t> eigen </a:t>
            </a:r>
            <a:r>
              <a:rPr lang="en-US" dirty="0" err="1"/>
              <a:t>beheergebied</a:t>
            </a:r>
            <a:r>
              <a:rPr lang="en-US" dirty="0"/>
              <a:t> </a:t>
            </a:r>
            <a:r>
              <a:rPr lang="en-US" dirty="0" err="1"/>
              <a:t>zien</a:t>
            </a:r>
            <a:r>
              <a:rPr lang="en-US" dirty="0"/>
              <a:t>?</a:t>
            </a:r>
            <a:endParaRPr lang="nl-NL" dirty="0"/>
          </a:p>
        </p:txBody>
      </p:sp>
      <p:sp>
        <p:nvSpPr>
          <p:cNvPr id="4" name="Tijdelijke aanduiding voor inhoud 3">
            <a:extLst>
              <a:ext uri="{FF2B5EF4-FFF2-40B4-BE49-F238E27FC236}">
                <a16:creationId xmlns:a16="http://schemas.microsoft.com/office/drawing/2014/main" id="{8E49383C-F44C-FEEC-A99D-9FA3F2A7D707}"/>
              </a:ext>
            </a:extLst>
          </p:cNvPr>
          <p:cNvSpPr>
            <a:spLocks noGrp="1"/>
          </p:cNvSpPr>
          <p:nvPr>
            <p:ph sz="quarter" idx="15"/>
          </p:nvPr>
        </p:nvSpPr>
        <p:spPr>
          <a:xfrm>
            <a:off x="476250" y="1707356"/>
            <a:ext cx="8200206" cy="2958704"/>
          </a:xfrm>
        </p:spPr>
        <p:txBody>
          <a:bodyPr/>
          <a:lstStyle/>
          <a:p>
            <a:r>
              <a:rPr lang="en-US" dirty="0"/>
              <a:t>LIVE demo RIVM </a:t>
            </a:r>
            <a:r>
              <a:rPr lang="en-US" dirty="0" err="1"/>
              <a:t>bodemafdekkingskaarten</a:t>
            </a:r>
            <a:endParaRPr lang="en-US" dirty="0"/>
          </a:p>
          <a:p>
            <a:endParaRPr lang="en-US" dirty="0"/>
          </a:p>
        </p:txBody>
      </p:sp>
      <p:pic>
        <p:nvPicPr>
          <p:cNvPr id="6" name="Afbeelding 5" descr="Afbeelding met computer, computer, vuurwerk, overdekt&#10;&#10;Door AI gegenereerde inhoud is mogelijk onjuist.">
            <a:extLst>
              <a:ext uri="{FF2B5EF4-FFF2-40B4-BE49-F238E27FC236}">
                <a16:creationId xmlns:a16="http://schemas.microsoft.com/office/drawing/2014/main" id="{0EA8AD3A-3C1D-4D9F-DEF9-F0AC57B6D635}"/>
              </a:ext>
            </a:extLst>
          </p:cNvPr>
          <p:cNvPicPr>
            <a:picLocks noChangeAspect="1"/>
          </p:cNvPicPr>
          <p:nvPr/>
        </p:nvPicPr>
        <p:blipFill>
          <a:blip r:embed="rId2"/>
          <a:stretch>
            <a:fillRect/>
          </a:stretch>
        </p:blipFill>
        <p:spPr>
          <a:xfrm>
            <a:off x="2856389" y="2371890"/>
            <a:ext cx="4058060" cy="2274297"/>
          </a:xfrm>
          <a:prstGeom prst="rect">
            <a:avLst/>
          </a:prstGeom>
        </p:spPr>
      </p:pic>
    </p:spTree>
    <p:extLst>
      <p:ext uri="{BB962C8B-B14F-4D97-AF65-F5344CB8AC3E}">
        <p14:creationId xmlns:p14="http://schemas.microsoft.com/office/powerpoint/2010/main" val="2437116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E5F99-FFA0-BBAB-73CE-5ED86D914195}"/>
              </a:ext>
            </a:extLst>
          </p:cNvPr>
          <p:cNvSpPr>
            <a:spLocks noGrp="1"/>
          </p:cNvSpPr>
          <p:nvPr>
            <p:ph type="title"/>
          </p:nvPr>
        </p:nvSpPr>
        <p:spPr>
          <a:xfrm>
            <a:off x="475655" y="483872"/>
            <a:ext cx="8192691" cy="538358"/>
          </a:xfrm>
        </p:spPr>
        <p:txBody>
          <a:bodyPr anchor="b">
            <a:normAutofit/>
          </a:bodyPr>
          <a:lstStyle/>
          <a:p>
            <a:r>
              <a:rPr lang="nl-NL" sz="2100" dirty="0"/>
              <a:t>Slot</a:t>
            </a:r>
          </a:p>
        </p:txBody>
      </p:sp>
      <p:pic>
        <p:nvPicPr>
          <p:cNvPr id="16" name="Afbeelding 15" descr="Maanlicht over de kreek">
            <a:extLst>
              <a:ext uri="{FF2B5EF4-FFF2-40B4-BE49-F238E27FC236}">
                <a16:creationId xmlns:a16="http://schemas.microsoft.com/office/drawing/2014/main" id="{D40C42EE-0592-AB74-53BD-AC344628D5FD}"/>
              </a:ext>
            </a:extLst>
          </p:cNvPr>
          <p:cNvPicPr>
            <a:picLocks noChangeAspect="1"/>
          </p:cNvPicPr>
          <p:nvPr/>
        </p:nvPicPr>
        <p:blipFill>
          <a:blip r:embed="rId2" cstate="print">
            <a:extLst>
              <a:ext uri="{28A0092B-C50C-407E-A947-70E740481C1C}">
                <a14:useLocalDpi xmlns:a14="http://schemas.microsoft.com/office/drawing/2010/main" val="0"/>
              </a:ext>
            </a:extLst>
          </a:blip>
          <a:srcRect t="43388" b="2508"/>
          <a:stretch>
            <a:fillRect/>
          </a:stretch>
        </p:blipFill>
        <p:spPr>
          <a:xfrm>
            <a:off x="476250" y="1920240"/>
            <a:ext cx="8192691" cy="2745820"/>
          </a:xfrm>
          <a:prstGeom prst="rect">
            <a:avLst/>
          </a:prstGeom>
          <a:noFill/>
        </p:spPr>
      </p:pic>
      <p:sp>
        <p:nvSpPr>
          <p:cNvPr id="5" name="Tijdelijke aanduiding voor dianummer 4">
            <a:extLst>
              <a:ext uri="{FF2B5EF4-FFF2-40B4-BE49-F238E27FC236}">
                <a16:creationId xmlns:a16="http://schemas.microsoft.com/office/drawing/2014/main" id="{10D1A277-A24F-6BE9-CE7B-CD0794FD4DC6}"/>
              </a:ext>
            </a:extLst>
          </p:cNvPr>
          <p:cNvSpPr>
            <a:spLocks noGrp="1"/>
          </p:cNvSpPr>
          <p:nvPr>
            <p:ph type="sldNum" sz="quarter" idx="16"/>
          </p:nvPr>
        </p:nvSpPr>
        <p:spPr>
          <a:xfrm>
            <a:off x="4914900" y="4666060"/>
            <a:ext cx="3754042" cy="241556"/>
          </a:xfrm>
        </p:spPr>
        <p:txBody>
          <a:bodyPr anchor="b">
            <a:normAutofit/>
          </a:bodyPr>
          <a:lstStyle/>
          <a:p>
            <a:pPr algn="r" defTabSz="685800" fontAlgn="auto" hangingPunct="1">
              <a:lnSpc>
                <a:spcPct val="100000"/>
              </a:lnSpc>
              <a:spcBef>
                <a:spcPts val="0"/>
              </a:spcBef>
              <a:spcAft>
                <a:spcPts val="450"/>
              </a:spcAft>
              <a:buClrTx/>
              <a:buSzTx/>
              <a:defRPr/>
            </a:pPr>
            <a:fld id="{10A0A6AF-03C5-477E-939A-E28F7E7F05EA}" type="slidenum">
              <a:rPr lang="nl-NL" sz="788">
                <a:solidFill>
                  <a:srgbClr val="FFFFFF">
                    <a:lumMod val="65000"/>
                  </a:srgbClr>
                </a:solidFill>
                <a:latin typeface="Verdana"/>
                <a:ea typeface="+mn-ea"/>
              </a:rPr>
              <a:pPr algn="r" defTabSz="685800" fontAlgn="auto" hangingPunct="1">
                <a:lnSpc>
                  <a:spcPct val="100000"/>
                </a:lnSpc>
                <a:spcBef>
                  <a:spcPts val="0"/>
                </a:spcBef>
                <a:spcAft>
                  <a:spcPts val="450"/>
                </a:spcAft>
                <a:buClrTx/>
                <a:buSzTx/>
                <a:defRPr/>
              </a:pPr>
              <a:t>23</a:t>
            </a:fld>
            <a:endParaRPr lang="nl-NL" sz="788">
              <a:solidFill>
                <a:srgbClr val="FFFFFF">
                  <a:lumMod val="65000"/>
                </a:srgbClr>
              </a:solidFill>
              <a:latin typeface="Verdana"/>
              <a:ea typeface="+mn-ea"/>
            </a:endParaRPr>
          </a:p>
        </p:txBody>
      </p:sp>
      <p:sp>
        <p:nvSpPr>
          <p:cNvPr id="4" name="Tekstvak 3">
            <a:extLst>
              <a:ext uri="{FF2B5EF4-FFF2-40B4-BE49-F238E27FC236}">
                <a16:creationId xmlns:a16="http://schemas.microsoft.com/office/drawing/2014/main" id="{3C14B494-545E-752D-3227-35650C40692B}"/>
              </a:ext>
            </a:extLst>
          </p:cNvPr>
          <p:cNvSpPr txBox="1"/>
          <p:nvPr/>
        </p:nvSpPr>
        <p:spPr>
          <a:xfrm>
            <a:off x="475059" y="1081513"/>
            <a:ext cx="8192691" cy="669414"/>
          </a:xfrm>
          <a:prstGeom prst="rect">
            <a:avLst/>
          </a:prstGeom>
          <a:noFill/>
        </p:spPr>
        <p:txBody>
          <a:bodyPr wrap="square" rtlCol="0">
            <a:spAutoFit/>
          </a:bodyPr>
          <a:lstStyle/>
          <a:p>
            <a:pPr defTabSz="685800" fontAlgn="auto" hangingPunct="1">
              <a:lnSpc>
                <a:spcPct val="100000"/>
              </a:lnSpc>
              <a:spcBef>
                <a:spcPts val="0"/>
              </a:spcBef>
              <a:spcAft>
                <a:spcPts val="0"/>
              </a:spcAft>
              <a:buClrTx/>
              <a:buSzTx/>
              <a:defRPr/>
            </a:pPr>
            <a:r>
              <a:rPr lang="nl-NL" sz="1200" dirty="0">
                <a:solidFill>
                  <a:srgbClr val="000000"/>
                </a:solidFill>
                <a:latin typeface="Verdana"/>
                <a:ea typeface="+mn-ea"/>
              </a:rPr>
              <a:t>Zijn er vragen? </a:t>
            </a:r>
          </a:p>
          <a:p>
            <a:pPr marL="214313" indent="-214313" defTabSz="685800" fontAlgn="auto" hangingPunct="1">
              <a:lnSpc>
                <a:spcPct val="100000"/>
              </a:lnSpc>
              <a:spcBef>
                <a:spcPts val="0"/>
              </a:spcBef>
              <a:spcAft>
                <a:spcPts val="0"/>
              </a:spcAft>
              <a:buClrTx/>
              <a:buSzTx/>
              <a:buFont typeface="Arial" panose="020B0604020202020204" pitchFamily="34" charset="0"/>
              <a:buChar char="•"/>
              <a:defRPr/>
            </a:pPr>
            <a:endParaRPr lang="nl-NL" sz="1200" dirty="0">
              <a:solidFill>
                <a:srgbClr val="000000"/>
              </a:solidFill>
              <a:latin typeface="Verdana"/>
              <a:ea typeface="+mn-ea"/>
            </a:endParaRPr>
          </a:p>
          <a:p>
            <a:pPr defTabSz="685800" fontAlgn="auto" hangingPunct="1">
              <a:lnSpc>
                <a:spcPct val="100000"/>
              </a:lnSpc>
              <a:spcBef>
                <a:spcPts val="0"/>
              </a:spcBef>
              <a:spcAft>
                <a:spcPts val="0"/>
              </a:spcAft>
              <a:buClrTx/>
              <a:buSzTx/>
              <a:defRPr/>
            </a:pPr>
            <a:r>
              <a:rPr lang="nl-NL" sz="1350" dirty="0">
                <a:solidFill>
                  <a:srgbClr val="000000"/>
                </a:solidFill>
                <a:latin typeface="Verdana"/>
                <a:ea typeface="+mn-ea"/>
              </a:rPr>
              <a:t>  </a:t>
            </a:r>
          </a:p>
        </p:txBody>
      </p:sp>
    </p:spTree>
    <p:extLst>
      <p:ext uri="{BB962C8B-B14F-4D97-AF65-F5344CB8AC3E}">
        <p14:creationId xmlns:p14="http://schemas.microsoft.com/office/powerpoint/2010/main" val="3366629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B8E15-6875-D07C-EAC1-299961825A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047A1C9-73DD-D851-E103-2EF09ADB1A66}"/>
              </a:ext>
            </a:extLst>
          </p:cNvPr>
          <p:cNvSpPr>
            <a:spLocks noGrp="1"/>
          </p:cNvSpPr>
          <p:nvPr>
            <p:ph type="title"/>
          </p:nvPr>
        </p:nvSpPr>
        <p:spPr>
          <a:xfrm>
            <a:off x="476250" y="1112633"/>
            <a:ext cx="8488238" cy="578941"/>
          </a:xfrm>
        </p:spPr>
        <p:txBody>
          <a:bodyPr/>
          <a:lstStyle/>
          <a:p>
            <a:r>
              <a:rPr lang="nl-NL" dirty="0"/>
              <a:t>Impact bodemafdekking moet niet worden onderschat</a:t>
            </a:r>
          </a:p>
        </p:txBody>
      </p:sp>
      <p:sp>
        <p:nvSpPr>
          <p:cNvPr id="4" name="Tijdelijke aanduiding voor inhoud 3">
            <a:extLst>
              <a:ext uri="{FF2B5EF4-FFF2-40B4-BE49-F238E27FC236}">
                <a16:creationId xmlns:a16="http://schemas.microsoft.com/office/drawing/2014/main" id="{A5E7E439-DAF7-98B3-798C-160F6B1FAE42}"/>
              </a:ext>
            </a:extLst>
          </p:cNvPr>
          <p:cNvSpPr>
            <a:spLocks noGrp="1"/>
          </p:cNvSpPr>
          <p:nvPr>
            <p:ph sz="quarter" idx="15"/>
          </p:nvPr>
        </p:nvSpPr>
        <p:spPr>
          <a:xfrm>
            <a:off x="476250" y="1707356"/>
            <a:ext cx="8488238" cy="2958704"/>
          </a:xfrm>
        </p:spPr>
        <p:txBody>
          <a:bodyPr/>
          <a:lstStyle/>
          <a:p>
            <a:pPr marL="71289" indent="0">
              <a:lnSpc>
                <a:spcPct val="100000"/>
              </a:lnSpc>
              <a:buNone/>
            </a:pPr>
            <a:r>
              <a:rPr lang="nl-NL" sz="1400" dirty="0"/>
              <a:t>Toplaag wordt in de regel vernietigd bij bodemafdekking.</a:t>
            </a:r>
            <a:br>
              <a:rPr lang="nl-NL" sz="1400" dirty="0"/>
            </a:br>
            <a:r>
              <a:rPr lang="nl-NL" sz="1400" dirty="0"/>
              <a:t>Herstel is dus niet enkel de afdekking verwijderen, </a:t>
            </a:r>
            <a:br>
              <a:rPr lang="nl-NL" sz="1400" dirty="0"/>
            </a:br>
            <a:r>
              <a:rPr lang="nl-NL" sz="1400" dirty="0"/>
              <a:t>maar ook het terugbrengen van een nieuwe toplaag.</a:t>
            </a:r>
          </a:p>
          <a:p>
            <a:pPr marL="71289" indent="0">
              <a:lnSpc>
                <a:spcPct val="100000"/>
              </a:lnSpc>
              <a:buNone/>
            </a:pPr>
            <a:r>
              <a:rPr lang="nl-NL" sz="1400" dirty="0"/>
              <a:t>Herstel duurt vervolgens lang, met impact voor:</a:t>
            </a:r>
          </a:p>
          <a:p>
            <a:pPr>
              <a:lnSpc>
                <a:spcPct val="100000"/>
              </a:lnSpc>
              <a:buFontTx/>
              <a:buChar char="-"/>
            </a:pPr>
            <a:r>
              <a:rPr lang="nl-NL" sz="1400" dirty="0"/>
              <a:t>Bodemvruchtbaarheid</a:t>
            </a:r>
          </a:p>
          <a:p>
            <a:pPr>
              <a:lnSpc>
                <a:spcPct val="100000"/>
              </a:lnSpc>
              <a:buFontTx/>
              <a:buChar char="-"/>
            </a:pPr>
            <a:r>
              <a:rPr lang="nl-NL" sz="1400" dirty="0"/>
              <a:t>Natuurontwikkeling</a:t>
            </a:r>
          </a:p>
          <a:p>
            <a:pPr>
              <a:lnSpc>
                <a:spcPct val="100000"/>
              </a:lnSpc>
              <a:buFontTx/>
              <a:buChar char="-"/>
            </a:pPr>
            <a:r>
              <a:rPr lang="nl-NL" sz="1400" dirty="0"/>
              <a:t>Waterberging</a:t>
            </a:r>
          </a:p>
          <a:p>
            <a:pPr>
              <a:lnSpc>
                <a:spcPct val="100000"/>
              </a:lnSpc>
              <a:buFontTx/>
              <a:buChar char="-"/>
            </a:pPr>
            <a:r>
              <a:rPr lang="nl-NL" sz="1400" dirty="0"/>
              <a:t>Waterinfiltratie</a:t>
            </a:r>
          </a:p>
          <a:p>
            <a:pPr>
              <a:lnSpc>
                <a:spcPct val="100000"/>
              </a:lnSpc>
              <a:buFontTx/>
              <a:buChar char="-"/>
            </a:pPr>
            <a:r>
              <a:rPr lang="nl-NL" sz="1400" dirty="0"/>
              <a:t>etc.</a:t>
            </a:r>
            <a:endParaRPr lang="en-US" sz="1400" dirty="0"/>
          </a:p>
          <a:p>
            <a:pPr marL="386688" lvl="1" indent="0">
              <a:buNone/>
            </a:pPr>
            <a:endParaRPr lang="nl-NL" dirty="0"/>
          </a:p>
        </p:txBody>
      </p:sp>
      <p:sp>
        <p:nvSpPr>
          <p:cNvPr id="5" name="Tijdelijke aanduiding voor datum 4">
            <a:extLst>
              <a:ext uri="{FF2B5EF4-FFF2-40B4-BE49-F238E27FC236}">
                <a16:creationId xmlns:a16="http://schemas.microsoft.com/office/drawing/2014/main" id="{EC087678-E51A-DD2A-7209-32AFE70C147E}"/>
              </a:ext>
            </a:extLst>
          </p:cNvPr>
          <p:cNvSpPr>
            <a:spLocks noGrp="1"/>
          </p:cNvSpPr>
          <p:nvPr>
            <p:ph type="dt" sz="half" idx="16"/>
          </p:nvPr>
        </p:nvSpPr>
        <p:spPr/>
        <p:txBody>
          <a:bodyPr/>
          <a:lstStyle/>
          <a:p>
            <a:endParaRPr lang="nl-NL" dirty="0"/>
          </a:p>
        </p:txBody>
      </p:sp>
      <p:sp>
        <p:nvSpPr>
          <p:cNvPr id="6" name="Tijdelijke aanduiding voor voettekst 5">
            <a:extLst>
              <a:ext uri="{FF2B5EF4-FFF2-40B4-BE49-F238E27FC236}">
                <a16:creationId xmlns:a16="http://schemas.microsoft.com/office/drawing/2014/main" id="{011D38FF-379C-9BAD-E480-53014DB7E855}"/>
              </a:ext>
            </a:extLst>
          </p:cNvPr>
          <p:cNvSpPr>
            <a:spLocks noGrp="1"/>
          </p:cNvSpPr>
          <p:nvPr>
            <p:ph type="ftr" sz="quarter" idx="17"/>
          </p:nvPr>
        </p:nvSpPr>
        <p:spPr/>
        <p:txBody>
          <a:bodyPr/>
          <a:lstStyle/>
          <a:p>
            <a:endParaRPr lang="nl-NL" dirty="0"/>
          </a:p>
        </p:txBody>
      </p:sp>
      <p:sp>
        <p:nvSpPr>
          <p:cNvPr id="7" name="Tijdelijke aanduiding voor dianummer 6">
            <a:extLst>
              <a:ext uri="{FF2B5EF4-FFF2-40B4-BE49-F238E27FC236}">
                <a16:creationId xmlns:a16="http://schemas.microsoft.com/office/drawing/2014/main" id="{A3D8380D-EBB1-DE3F-80A9-E9A2D083FD98}"/>
              </a:ext>
            </a:extLst>
          </p:cNvPr>
          <p:cNvSpPr>
            <a:spLocks noGrp="1"/>
          </p:cNvSpPr>
          <p:nvPr>
            <p:ph type="sldNum" sz="quarter" idx="18"/>
          </p:nvPr>
        </p:nvSpPr>
        <p:spPr/>
        <p:txBody>
          <a:bodyPr/>
          <a:lstStyle/>
          <a:p>
            <a:fld id="{10A0A6AF-03C5-477E-939A-E28F7E7F05EA}" type="slidenum">
              <a:rPr lang="nl-NL" smtClean="0"/>
              <a:pPr/>
              <a:t>3</a:t>
            </a:fld>
            <a:endParaRPr lang="nl-NL" dirty="0"/>
          </a:p>
        </p:txBody>
      </p:sp>
      <p:sp>
        <p:nvSpPr>
          <p:cNvPr id="9" name="Tekstvak 8">
            <a:extLst>
              <a:ext uri="{FF2B5EF4-FFF2-40B4-BE49-F238E27FC236}">
                <a16:creationId xmlns:a16="http://schemas.microsoft.com/office/drawing/2014/main" id="{57359BDA-4B92-2DB6-A443-4D1001B72ABB}"/>
              </a:ext>
            </a:extLst>
          </p:cNvPr>
          <p:cNvSpPr txBox="1"/>
          <p:nvPr/>
        </p:nvSpPr>
        <p:spPr>
          <a:xfrm>
            <a:off x="5546565" y="4587313"/>
            <a:ext cx="3417923" cy="246221"/>
          </a:xfrm>
          <a:prstGeom prst="rect">
            <a:avLst/>
          </a:prstGeom>
          <a:noFill/>
        </p:spPr>
        <p:txBody>
          <a:bodyPr wrap="none" rtlCol="0">
            <a:spAutoFit/>
          </a:bodyPr>
          <a:lstStyle/>
          <a:p>
            <a:r>
              <a:rPr lang="nl-NL" sz="1000" dirty="0">
                <a:solidFill>
                  <a:schemeClr val="bg1"/>
                </a:solidFill>
              </a:rPr>
              <a:t>Haaksbergen, aanleg parkeerplaatsen supermarkt</a:t>
            </a:r>
          </a:p>
        </p:txBody>
      </p:sp>
      <p:pic>
        <p:nvPicPr>
          <p:cNvPr id="3" name="Picture 2" descr="Nieuwe woonwijk in beeld vanuit de lucht gezien">
            <a:extLst>
              <a:ext uri="{FF2B5EF4-FFF2-40B4-BE49-F238E27FC236}">
                <a16:creationId xmlns:a16="http://schemas.microsoft.com/office/drawing/2014/main" id="{81C7DE2F-F228-1F7C-995B-1767E87D7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000560"/>
            <a:ext cx="3636906" cy="272768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CA48EBAA-AAA3-018A-54EA-DADD208B4F15}"/>
              </a:ext>
            </a:extLst>
          </p:cNvPr>
          <p:cNvSpPr txBox="1"/>
          <p:nvPr/>
        </p:nvSpPr>
        <p:spPr>
          <a:xfrm>
            <a:off x="5436096" y="4534666"/>
            <a:ext cx="3073277" cy="246221"/>
          </a:xfrm>
          <a:prstGeom prst="rect">
            <a:avLst/>
          </a:prstGeom>
          <a:noFill/>
        </p:spPr>
        <p:txBody>
          <a:bodyPr wrap="none" rtlCol="0">
            <a:spAutoFit/>
          </a:bodyPr>
          <a:lstStyle/>
          <a:p>
            <a:r>
              <a:rPr lang="nl-NL" sz="1000" dirty="0">
                <a:solidFill>
                  <a:schemeClr val="bg1"/>
                </a:solidFill>
              </a:rPr>
              <a:t>nieuwe woonwijk in Den Oever, </a:t>
            </a:r>
            <a:r>
              <a:rPr lang="nl-NL" sz="1000" dirty="0" err="1">
                <a:solidFill>
                  <a:schemeClr val="bg1"/>
                </a:solidFill>
              </a:rPr>
              <a:t>Reijer</a:t>
            </a:r>
            <a:r>
              <a:rPr lang="nl-NL" sz="1000" dirty="0">
                <a:solidFill>
                  <a:schemeClr val="bg1"/>
                </a:solidFill>
              </a:rPr>
              <a:t> Zwart</a:t>
            </a:r>
          </a:p>
        </p:txBody>
      </p:sp>
    </p:spTree>
    <p:extLst>
      <p:ext uri="{BB962C8B-B14F-4D97-AF65-F5344CB8AC3E}">
        <p14:creationId xmlns:p14="http://schemas.microsoft.com/office/powerpoint/2010/main" val="1066698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664CC-05CD-21CF-C195-AE6E1F37CFF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4FE3C1-205C-0FFB-D214-514C0CF0D2B0}"/>
              </a:ext>
            </a:extLst>
          </p:cNvPr>
          <p:cNvSpPr>
            <a:spLocks noGrp="1"/>
          </p:cNvSpPr>
          <p:nvPr>
            <p:ph type="title"/>
          </p:nvPr>
        </p:nvSpPr>
        <p:spPr>
          <a:xfrm>
            <a:off x="683568" y="1112633"/>
            <a:ext cx="7920879" cy="578941"/>
          </a:xfrm>
        </p:spPr>
        <p:txBody>
          <a:bodyPr/>
          <a:lstStyle/>
          <a:p>
            <a:r>
              <a:rPr lang="nl-NL" dirty="0"/>
              <a:t>Relatie met de groene en gezonde leefomgeving</a:t>
            </a:r>
          </a:p>
        </p:txBody>
      </p:sp>
      <p:sp>
        <p:nvSpPr>
          <p:cNvPr id="4" name="Tijdelijke aanduiding voor inhoud 3">
            <a:extLst>
              <a:ext uri="{FF2B5EF4-FFF2-40B4-BE49-F238E27FC236}">
                <a16:creationId xmlns:a16="http://schemas.microsoft.com/office/drawing/2014/main" id="{81CB26DB-B28D-13C5-7BC0-556A9F28D972}"/>
              </a:ext>
            </a:extLst>
          </p:cNvPr>
          <p:cNvSpPr>
            <a:spLocks noGrp="1"/>
          </p:cNvSpPr>
          <p:nvPr>
            <p:ph sz="quarter" idx="15"/>
          </p:nvPr>
        </p:nvSpPr>
        <p:spPr>
          <a:xfrm>
            <a:off x="476250" y="1707356"/>
            <a:ext cx="4023742" cy="2740321"/>
          </a:xfrm>
        </p:spPr>
        <p:txBody>
          <a:bodyPr/>
          <a:lstStyle/>
          <a:p>
            <a:pPr lvl="1"/>
            <a:r>
              <a:rPr lang="nl-NL" sz="1800" noProof="0" dirty="0"/>
              <a:t>Een bedekte bodem is in de regel een hete bodem</a:t>
            </a:r>
          </a:p>
          <a:p>
            <a:pPr lvl="1"/>
            <a:r>
              <a:rPr lang="nl-NL" sz="1800" dirty="0"/>
              <a:t>Een onbedekte bodem is in de regel een groene en koele bodem</a:t>
            </a:r>
            <a:endParaRPr lang="nl-NL" sz="1800" noProof="0" dirty="0"/>
          </a:p>
          <a:p>
            <a:pPr lvl="1"/>
            <a:endParaRPr lang="nl-NL" sz="1800" dirty="0"/>
          </a:p>
          <a:p>
            <a:pPr marL="386688" lvl="1" indent="0">
              <a:buNone/>
            </a:pPr>
            <a:endParaRPr lang="nl-NL" dirty="0"/>
          </a:p>
        </p:txBody>
      </p:sp>
      <p:sp>
        <p:nvSpPr>
          <p:cNvPr id="5" name="Tijdelijke aanduiding voor datum 4">
            <a:extLst>
              <a:ext uri="{FF2B5EF4-FFF2-40B4-BE49-F238E27FC236}">
                <a16:creationId xmlns:a16="http://schemas.microsoft.com/office/drawing/2014/main" id="{A93BBDEC-E6D9-0582-FB59-47DC6FB18496}"/>
              </a:ext>
            </a:extLst>
          </p:cNvPr>
          <p:cNvSpPr>
            <a:spLocks noGrp="1"/>
          </p:cNvSpPr>
          <p:nvPr>
            <p:ph type="dt" sz="half" idx="16"/>
          </p:nvPr>
        </p:nvSpPr>
        <p:spPr/>
        <p:txBody>
          <a:bodyPr/>
          <a:lstStyle/>
          <a:p>
            <a:endParaRPr lang="nl-NL" dirty="0"/>
          </a:p>
        </p:txBody>
      </p:sp>
      <p:sp>
        <p:nvSpPr>
          <p:cNvPr id="6" name="Tijdelijke aanduiding voor voettekst 5">
            <a:extLst>
              <a:ext uri="{FF2B5EF4-FFF2-40B4-BE49-F238E27FC236}">
                <a16:creationId xmlns:a16="http://schemas.microsoft.com/office/drawing/2014/main" id="{C8EF135A-8888-D3C3-6D3B-CD6176D0B37A}"/>
              </a:ext>
            </a:extLst>
          </p:cNvPr>
          <p:cNvSpPr>
            <a:spLocks noGrp="1"/>
          </p:cNvSpPr>
          <p:nvPr>
            <p:ph type="ftr" sz="quarter" idx="17"/>
          </p:nvPr>
        </p:nvSpPr>
        <p:spPr/>
        <p:txBody>
          <a:bodyPr/>
          <a:lstStyle/>
          <a:p>
            <a:endParaRPr lang="nl-NL" dirty="0"/>
          </a:p>
        </p:txBody>
      </p:sp>
      <p:sp>
        <p:nvSpPr>
          <p:cNvPr id="7" name="Tijdelijke aanduiding voor dianummer 6">
            <a:extLst>
              <a:ext uri="{FF2B5EF4-FFF2-40B4-BE49-F238E27FC236}">
                <a16:creationId xmlns:a16="http://schemas.microsoft.com/office/drawing/2014/main" id="{CF312B2C-D6DE-270E-C950-0093D425894A}"/>
              </a:ext>
            </a:extLst>
          </p:cNvPr>
          <p:cNvSpPr>
            <a:spLocks noGrp="1"/>
          </p:cNvSpPr>
          <p:nvPr>
            <p:ph type="sldNum" sz="quarter" idx="18"/>
          </p:nvPr>
        </p:nvSpPr>
        <p:spPr/>
        <p:txBody>
          <a:bodyPr/>
          <a:lstStyle/>
          <a:p>
            <a:fld id="{10A0A6AF-03C5-477E-939A-E28F7E7F05EA}" type="slidenum">
              <a:rPr lang="nl-NL" smtClean="0"/>
              <a:pPr/>
              <a:t>4</a:t>
            </a:fld>
            <a:endParaRPr lang="nl-NL" dirty="0"/>
          </a:p>
        </p:txBody>
      </p:sp>
      <p:sp>
        <p:nvSpPr>
          <p:cNvPr id="9" name="Tekstvak 8">
            <a:extLst>
              <a:ext uri="{FF2B5EF4-FFF2-40B4-BE49-F238E27FC236}">
                <a16:creationId xmlns:a16="http://schemas.microsoft.com/office/drawing/2014/main" id="{EB6DA27F-2DB1-BB1D-D8CC-85BFC46ACBDD}"/>
              </a:ext>
            </a:extLst>
          </p:cNvPr>
          <p:cNvSpPr txBox="1"/>
          <p:nvPr/>
        </p:nvSpPr>
        <p:spPr>
          <a:xfrm>
            <a:off x="5546565" y="4587313"/>
            <a:ext cx="3417923" cy="246221"/>
          </a:xfrm>
          <a:prstGeom prst="rect">
            <a:avLst/>
          </a:prstGeom>
          <a:noFill/>
        </p:spPr>
        <p:txBody>
          <a:bodyPr wrap="none" rtlCol="0">
            <a:spAutoFit/>
          </a:bodyPr>
          <a:lstStyle/>
          <a:p>
            <a:r>
              <a:rPr lang="nl-NL" sz="1000" dirty="0">
                <a:solidFill>
                  <a:schemeClr val="bg1"/>
                </a:solidFill>
              </a:rPr>
              <a:t>Haaksbergen, aanleg parkeerplaatsen supermarkt</a:t>
            </a:r>
          </a:p>
        </p:txBody>
      </p:sp>
      <p:sp>
        <p:nvSpPr>
          <p:cNvPr id="10" name="Tekstvak 9">
            <a:extLst>
              <a:ext uri="{FF2B5EF4-FFF2-40B4-BE49-F238E27FC236}">
                <a16:creationId xmlns:a16="http://schemas.microsoft.com/office/drawing/2014/main" id="{90C62085-8F06-2F4F-289D-757383F0537B}"/>
              </a:ext>
            </a:extLst>
          </p:cNvPr>
          <p:cNvSpPr txBox="1"/>
          <p:nvPr/>
        </p:nvSpPr>
        <p:spPr>
          <a:xfrm>
            <a:off x="5436096" y="4534666"/>
            <a:ext cx="3073277" cy="246221"/>
          </a:xfrm>
          <a:prstGeom prst="rect">
            <a:avLst/>
          </a:prstGeom>
          <a:noFill/>
        </p:spPr>
        <p:txBody>
          <a:bodyPr wrap="none" rtlCol="0">
            <a:spAutoFit/>
          </a:bodyPr>
          <a:lstStyle/>
          <a:p>
            <a:r>
              <a:rPr lang="nl-NL" sz="1000">
                <a:solidFill>
                  <a:schemeClr val="bg1"/>
                </a:solidFill>
              </a:rPr>
              <a:t>nieuwe woonwijk in Den Oever, </a:t>
            </a:r>
            <a:r>
              <a:rPr lang="nl-NL" sz="1000" err="1">
                <a:solidFill>
                  <a:schemeClr val="bg1"/>
                </a:solidFill>
              </a:rPr>
              <a:t>Reijer</a:t>
            </a:r>
            <a:r>
              <a:rPr lang="nl-NL" sz="1000">
                <a:solidFill>
                  <a:schemeClr val="bg1"/>
                </a:solidFill>
              </a:rPr>
              <a:t> Zwart</a:t>
            </a:r>
          </a:p>
        </p:txBody>
      </p:sp>
      <p:pic>
        <p:nvPicPr>
          <p:cNvPr id="8" name="Picture 2" descr="Figure 3: Comparing the degree of soil sealing and the surface temperatures in Budapest">
            <a:extLst>
              <a:ext uri="{FF2B5EF4-FFF2-40B4-BE49-F238E27FC236}">
                <a16:creationId xmlns:a16="http://schemas.microsoft.com/office/drawing/2014/main" id="{E95D3427-E50D-8BAF-F216-B20503844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631712"/>
            <a:ext cx="4644008" cy="2815965"/>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3A7995B1-FA3F-4A65-0C14-D0B6FEE7099A}"/>
              </a:ext>
            </a:extLst>
          </p:cNvPr>
          <p:cNvSpPr txBox="1"/>
          <p:nvPr/>
        </p:nvSpPr>
        <p:spPr>
          <a:xfrm>
            <a:off x="3419872" y="4447677"/>
            <a:ext cx="5988515" cy="5078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900" b="0" i="0" u="none" strike="noStrike" cap="none" normalizeH="0" baseline="0" dirty="0" err="1">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Maps</a:t>
            </a:r>
            <a:r>
              <a:rPr kumimoji="0" lang="nl-NL" altLang="nl-NL" sz="900" b="0" i="0" u="none" strike="noStrike" cap="none" normalizeH="0" baseline="0" dirty="0">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 3 </a:t>
            </a:r>
            <a:r>
              <a:rPr kumimoji="0" lang="nl-NL" altLang="nl-NL" sz="900" b="0" i="0" u="none" strike="noStrike" cap="none" normalizeH="0" baseline="0" dirty="0" err="1">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and</a:t>
            </a:r>
            <a:r>
              <a:rPr kumimoji="0" lang="nl-NL" altLang="nl-NL" sz="900" b="0" i="0" u="none" strike="noStrike" cap="none" normalizeH="0" baseline="0" dirty="0">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 4: </a:t>
            </a:r>
            <a:r>
              <a:rPr kumimoji="0" lang="nl-NL" altLang="nl-NL" sz="900" b="0" i="0" u="none" strike="noStrike" cap="none" normalizeH="0" baseline="0" dirty="0" err="1">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Comparing</a:t>
            </a:r>
            <a:r>
              <a:rPr kumimoji="0" lang="nl-NL" altLang="nl-NL" sz="900" b="0" i="0" u="none" strike="noStrike" cap="none" normalizeH="0" baseline="0" dirty="0">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 </a:t>
            </a:r>
            <a:r>
              <a:rPr kumimoji="0" lang="nl-NL" altLang="nl-NL" sz="900" b="0" i="0" u="none" strike="noStrike" cap="none" normalizeH="0" baseline="0" dirty="0" err="1">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the</a:t>
            </a:r>
            <a:r>
              <a:rPr kumimoji="0" lang="nl-NL" altLang="nl-NL" sz="900" b="0" i="0" u="none" strike="noStrike" cap="none" normalizeH="0" baseline="0" dirty="0">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 </a:t>
            </a:r>
            <a:r>
              <a:rPr kumimoji="0" lang="nl-NL" altLang="nl-NL" sz="900" b="0" i="0" u="none" strike="noStrike" cap="none" normalizeH="0" baseline="0" dirty="0" err="1">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degree</a:t>
            </a:r>
            <a:r>
              <a:rPr kumimoji="0" lang="nl-NL" altLang="nl-NL" sz="900" b="0" i="0" u="none" strike="noStrike" cap="none" normalizeH="0" baseline="0" dirty="0">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 of </a:t>
            </a:r>
            <a:r>
              <a:rPr kumimoji="0" lang="nl-NL" altLang="nl-NL" sz="900" b="0" i="0" u="none" strike="noStrike" cap="none" normalizeH="0" baseline="0" dirty="0" err="1">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soil</a:t>
            </a:r>
            <a:r>
              <a:rPr kumimoji="0" lang="nl-NL" altLang="nl-NL" sz="900" b="0" i="0" u="none" strike="noStrike" cap="none" normalizeH="0" baseline="0" dirty="0">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 </a:t>
            </a:r>
            <a:r>
              <a:rPr kumimoji="0" lang="nl-NL" altLang="nl-NL" sz="900" b="0" i="0" u="none" strike="noStrike" cap="none" normalizeH="0" baseline="0" dirty="0" err="1">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sealing</a:t>
            </a:r>
            <a:r>
              <a:rPr kumimoji="0" lang="nl-NL" altLang="nl-NL" sz="900" b="0" i="0" u="none" strike="noStrike" cap="none" normalizeH="0" baseline="0" dirty="0">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 </a:t>
            </a:r>
            <a:r>
              <a:rPr kumimoji="0" lang="nl-NL" altLang="nl-NL" sz="900" b="0" i="0" u="none" strike="noStrike" cap="none" normalizeH="0" baseline="0" dirty="0" err="1">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and</a:t>
            </a:r>
            <a:r>
              <a:rPr kumimoji="0" lang="nl-NL" altLang="nl-NL" sz="900" b="0" i="0" u="none" strike="noStrike" cap="none" normalizeH="0" baseline="0" dirty="0">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 </a:t>
            </a:r>
            <a:r>
              <a:rPr kumimoji="0" lang="nl-NL" altLang="nl-NL" sz="900" b="0" i="0" u="none" strike="noStrike" cap="none" normalizeH="0" baseline="0" dirty="0" err="1">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the</a:t>
            </a:r>
            <a:r>
              <a:rPr kumimoji="0" lang="nl-NL" altLang="nl-NL" sz="900" b="0" i="0" u="none" strike="noStrike" cap="none" normalizeH="0" baseline="0" dirty="0">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 </a:t>
            </a:r>
            <a:r>
              <a:rPr kumimoji="0" lang="nl-NL" altLang="nl-NL" sz="900" b="0" i="0" u="none" strike="noStrike" cap="none" normalizeH="0" baseline="0" dirty="0" err="1">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surface</a:t>
            </a:r>
            <a:r>
              <a:rPr kumimoji="0" lang="nl-NL" altLang="nl-NL" sz="900" b="0" i="0" u="none" strike="noStrike" cap="none" normalizeH="0" baseline="0" dirty="0">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 </a:t>
            </a:r>
            <a:r>
              <a:rPr kumimoji="0" lang="nl-NL" altLang="nl-NL" sz="900" b="0" i="0" u="none" strike="noStrike" cap="none" normalizeH="0" baseline="0" dirty="0" err="1">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temperatures</a:t>
            </a:r>
            <a:r>
              <a:rPr kumimoji="0" lang="nl-NL" altLang="nl-NL" sz="900" b="0" i="0" u="none" strike="noStrike" cap="none" normalizeH="0" baseline="0" dirty="0">
                <a:ln>
                  <a:noFill/>
                </a:ln>
                <a:solidFill>
                  <a:srgbClr val="004B87"/>
                </a:solidFill>
                <a:effectLst/>
                <a:latin typeface="Open Sans" panose="020B0606030504020204" pitchFamily="34" charset="0"/>
                <a:cs typeface="Open Sans" panose="020B0606030504020204" pitchFamily="34" charset="0"/>
                <a:hlinkClick r:id="rId3" tooltip="Comparing the degree of soil sealing and the surface temperatures in Budapest, Hungary"/>
              </a:rPr>
              <a:t> in Budapest, Hungary</a:t>
            </a:r>
            <a:br>
              <a:rPr kumimoji="0" lang="nl-NL" altLang="nl-NL" sz="900" b="0"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br>
            <a:r>
              <a:rPr kumimoji="0" lang="nl-NL" altLang="nl-NL" sz="900" b="0"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sources of map on </a:t>
            </a:r>
            <a:r>
              <a:rPr kumimoji="0" lang="nl-NL" altLang="nl-NL" sz="900" b="0" i="0" u="none" strike="noStrike" cap="none" normalizeH="0" baseline="0" dirty="0" err="1">
                <a:ln>
                  <a:noFill/>
                </a:ln>
                <a:solidFill>
                  <a:srgbClr val="333333"/>
                </a:solidFill>
                <a:effectLst/>
                <a:latin typeface="Open Sans" panose="020B0606030504020204" pitchFamily="34" charset="0"/>
                <a:cs typeface="Open Sans" panose="020B0606030504020204" pitchFamily="34" charset="0"/>
              </a:rPr>
              <a:t>surface</a:t>
            </a:r>
            <a:r>
              <a:rPr kumimoji="0" lang="nl-NL" altLang="nl-NL" sz="900" b="0"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 </a:t>
            </a:r>
            <a:r>
              <a:rPr kumimoji="0" lang="nl-NL" altLang="nl-NL" sz="900" b="0" i="0" u="none" strike="noStrike" cap="none" normalizeH="0" baseline="0" dirty="0" err="1">
                <a:ln>
                  <a:noFill/>
                </a:ln>
                <a:solidFill>
                  <a:srgbClr val="333333"/>
                </a:solidFill>
                <a:effectLst/>
                <a:latin typeface="Open Sans" panose="020B0606030504020204" pitchFamily="34" charset="0"/>
                <a:cs typeface="Open Sans" panose="020B0606030504020204" pitchFamily="34" charset="0"/>
              </a:rPr>
              <a:t>temperature</a:t>
            </a:r>
            <a:r>
              <a:rPr kumimoji="0" lang="nl-NL" altLang="nl-NL" sz="900" b="0"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 Richard </a:t>
            </a:r>
            <a:r>
              <a:rPr kumimoji="0" lang="nl-NL" altLang="nl-NL" sz="900" b="0" i="0" u="none" strike="noStrike" cap="none" normalizeH="0" baseline="0" dirty="0" err="1">
                <a:ln>
                  <a:noFill/>
                </a:ln>
                <a:solidFill>
                  <a:srgbClr val="333333"/>
                </a:solidFill>
                <a:effectLst/>
                <a:latin typeface="Open Sans" panose="020B0606030504020204" pitchFamily="34" charset="0"/>
                <a:cs typeface="Open Sans" panose="020B0606030504020204" pitchFamily="34" charset="0"/>
              </a:rPr>
              <a:t>Ongjerth</a:t>
            </a:r>
            <a:r>
              <a:rPr kumimoji="0" lang="nl-NL" altLang="nl-NL" sz="900" b="0"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 Péter Gábor, </a:t>
            </a:r>
            <a:r>
              <a:rPr kumimoji="0" lang="nl-NL" altLang="nl-NL" sz="900" b="0" i="0" u="none" strike="noStrike" cap="none" normalizeH="0" baseline="0" dirty="0" err="1">
                <a:ln>
                  <a:noFill/>
                </a:ln>
                <a:solidFill>
                  <a:srgbClr val="333333"/>
                </a:solidFill>
                <a:effectLst/>
                <a:latin typeface="Open Sans" panose="020B0606030504020204" pitchFamily="34" charset="0"/>
                <a:cs typeface="Open Sans" panose="020B0606030504020204" pitchFamily="34" charset="0"/>
              </a:rPr>
              <a:t>Sándor</a:t>
            </a:r>
            <a:r>
              <a:rPr kumimoji="0" lang="nl-NL" altLang="nl-NL" sz="900" b="0"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 </a:t>
            </a:r>
            <a:r>
              <a:rPr kumimoji="0" lang="nl-NL" altLang="nl-NL" sz="900" b="0" i="0" u="none" strike="noStrike" cap="none" normalizeH="0" baseline="0" dirty="0" err="1">
                <a:ln>
                  <a:noFill/>
                </a:ln>
                <a:solidFill>
                  <a:srgbClr val="333333"/>
                </a:solidFill>
                <a:effectLst/>
                <a:latin typeface="Open Sans" panose="020B0606030504020204" pitchFamily="34" charset="0"/>
                <a:cs typeface="Open Sans" panose="020B0606030504020204" pitchFamily="34" charset="0"/>
              </a:rPr>
              <a:t>Jombach</a:t>
            </a:r>
            <a:r>
              <a:rPr kumimoji="0" lang="nl-NL" altLang="nl-NL" sz="900" b="0"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 2007 </a:t>
            </a:r>
            <a:r>
              <a:rPr kumimoji="0" lang="nl-NL" altLang="nl-NL" sz="900" b="0" i="0" u="none" strike="noStrike" cap="none" normalizeH="0" baseline="0" dirty="0" err="1">
                <a:ln>
                  <a:noFill/>
                </a:ln>
                <a:solidFill>
                  <a:srgbClr val="333333"/>
                </a:solidFill>
                <a:effectLst/>
                <a:latin typeface="Open Sans" panose="020B0606030504020204" pitchFamily="34" charset="0"/>
                <a:cs typeface="Open Sans" panose="020B0606030504020204" pitchFamily="34" charset="0"/>
              </a:rPr>
              <a:t>and</a:t>
            </a:r>
            <a:r>
              <a:rPr kumimoji="0" lang="nl-NL" altLang="nl-NL" sz="900" b="0"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 Péter Gábor, </a:t>
            </a:r>
            <a:r>
              <a:rPr kumimoji="0" lang="nl-NL" altLang="nl-NL" sz="900" b="0" i="0" u="none" strike="noStrike" cap="none" normalizeH="0" baseline="0" dirty="0" err="1">
                <a:ln>
                  <a:noFill/>
                </a:ln>
                <a:solidFill>
                  <a:srgbClr val="333333"/>
                </a:solidFill>
                <a:effectLst/>
                <a:latin typeface="Open Sans" panose="020B0606030504020204" pitchFamily="34" charset="0"/>
                <a:cs typeface="Open Sans" panose="020B0606030504020204" pitchFamily="34" charset="0"/>
              </a:rPr>
              <a:t>Sándor</a:t>
            </a:r>
            <a:r>
              <a:rPr kumimoji="0" lang="nl-NL" altLang="nl-NL" sz="900" b="0"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 </a:t>
            </a:r>
            <a:r>
              <a:rPr kumimoji="0" lang="nl-NL" altLang="nl-NL" sz="900" b="0" i="0" u="none" strike="noStrike" cap="none" normalizeH="0" baseline="0" dirty="0" err="1">
                <a:ln>
                  <a:noFill/>
                </a:ln>
                <a:solidFill>
                  <a:srgbClr val="333333"/>
                </a:solidFill>
                <a:effectLst/>
                <a:latin typeface="Open Sans" panose="020B0606030504020204" pitchFamily="34" charset="0"/>
                <a:cs typeface="Open Sans" panose="020B0606030504020204" pitchFamily="34" charset="0"/>
              </a:rPr>
              <a:t>Jombach</a:t>
            </a:r>
            <a:r>
              <a:rPr kumimoji="0" lang="nl-NL" altLang="nl-NL" sz="900" b="0"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 Richard </a:t>
            </a:r>
            <a:r>
              <a:rPr kumimoji="0" lang="nl-NL" altLang="nl-NL" sz="900" b="0" i="0" u="none" strike="noStrike" cap="none" normalizeH="0" baseline="0" dirty="0" err="1">
                <a:ln>
                  <a:noFill/>
                </a:ln>
                <a:solidFill>
                  <a:srgbClr val="333333"/>
                </a:solidFill>
                <a:effectLst/>
                <a:latin typeface="Open Sans" panose="020B0606030504020204" pitchFamily="34" charset="0"/>
                <a:cs typeface="Open Sans" panose="020B0606030504020204" pitchFamily="34" charset="0"/>
              </a:rPr>
              <a:t>Ongjerth</a:t>
            </a:r>
            <a:r>
              <a:rPr kumimoji="0" lang="nl-NL" altLang="nl-NL" sz="900" b="0"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 2008</a:t>
            </a:r>
            <a:endParaRPr kumimoji="0" lang="nl-NL" altLang="nl-NL" sz="9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431754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10AD6-90AE-E849-2071-9D7F69298D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46D9C4-D59E-0E20-2B47-EFC3AB587076}"/>
              </a:ext>
            </a:extLst>
          </p:cNvPr>
          <p:cNvSpPr>
            <a:spLocks noGrp="1"/>
          </p:cNvSpPr>
          <p:nvPr>
            <p:ph type="title"/>
          </p:nvPr>
        </p:nvSpPr>
        <p:spPr>
          <a:xfrm>
            <a:off x="683568" y="1112633"/>
            <a:ext cx="7416823" cy="578941"/>
          </a:xfrm>
        </p:spPr>
        <p:txBody>
          <a:bodyPr/>
          <a:lstStyle/>
          <a:p>
            <a:r>
              <a:rPr lang="nl-NL" dirty="0"/>
              <a:t>Zowel publieke </a:t>
            </a:r>
            <a:r>
              <a:rPr lang="nl-NL"/>
              <a:t>als</a:t>
            </a:r>
            <a:r>
              <a:rPr lang="nl-NL" dirty="0"/>
              <a:t> private gronden kunnen zeer sterk </a:t>
            </a:r>
            <a:r>
              <a:rPr lang="nl-NL"/>
              <a:t>afgedekt</a:t>
            </a:r>
            <a:r>
              <a:rPr lang="nl-NL" dirty="0"/>
              <a:t> zijn</a:t>
            </a:r>
          </a:p>
        </p:txBody>
      </p:sp>
      <p:sp>
        <p:nvSpPr>
          <p:cNvPr id="5" name="Tijdelijke aanduiding voor datum 4">
            <a:extLst>
              <a:ext uri="{FF2B5EF4-FFF2-40B4-BE49-F238E27FC236}">
                <a16:creationId xmlns:a16="http://schemas.microsoft.com/office/drawing/2014/main" id="{40456994-E9B7-D842-9291-2E6972B131CD}"/>
              </a:ext>
            </a:extLst>
          </p:cNvPr>
          <p:cNvSpPr>
            <a:spLocks noGrp="1"/>
          </p:cNvSpPr>
          <p:nvPr>
            <p:ph type="dt" sz="half" idx="16"/>
          </p:nvPr>
        </p:nvSpPr>
        <p:spPr/>
        <p:txBody>
          <a:bodyPr/>
          <a:lstStyle/>
          <a:p>
            <a:endParaRPr lang="nl-NL" dirty="0"/>
          </a:p>
        </p:txBody>
      </p:sp>
      <p:sp>
        <p:nvSpPr>
          <p:cNvPr id="6" name="Tijdelijke aanduiding voor voettekst 5">
            <a:extLst>
              <a:ext uri="{FF2B5EF4-FFF2-40B4-BE49-F238E27FC236}">
                <a16:creationId xmlns:a16="http://schemas.microsoft.com/office/drawing/2014/main" id="{066D2E88-9133-E8CC-E878-A4503DC366B8}"/>
              </a:ext>
            </a:extLst>
          </p:cNvPr>
          <p:cNvSpPr>
            <a:spLocks noGrp="1"/>
          </p:cNvSpPr>
          <p:nvPr>
            <p:ph type="ftr" sz="quarter" idx="17"/>
          </p:nvPr>
        </p:nvSpPr>
        <p:spPr/>
        <p:txBody>
          <a:bodyPr/>
          <a:lstStyle/>
          <a:p>
            <a:endParaRPr lang="nl-NL" dirty="0"/>
          </a:p>
        </p:txBody>
      </p:sp>
      <p:sp>
        <p:nvSpPr>
          <p:cNvPr id="7" name="Tijdelijke aanduiding voor dianummer 6">
            <a:extLst>
              <a:ext uri="{FF2B5EF4-FFF2-40B4-BE49-F238E27FC236}">
                <a16:creationId xmlns:a16="http://schemas.microsoft.com/office/drawing/2014/main" id="{ECDFCA4A-0C56-0274-3305-BCFB1F1C2CC5}"/>
              </a:ext>
            </a:extLst>
          </p:cNvPr>
          <p:cNvSpPr>
            <a:spLocks noGrp="1"/>
          </p:cNvSpPr>
          <p:nvPr>
            <p:ph type="sldNum" sz="quarter" idx="18"/>
          </p:nvPr>
        </p:nvSpPr>
        <p:spPr/>
        <p:txBody>
          <a:bodyPr/>
          <a:lstStyle/>
          <a:p>
            <a:fld id="{10A0A6AF-03C5-477E-939A-E28F7E7F05EA}" type="slidenum">
              <a:rPr lang="nl-NL" smtClean="0"/>
              <a:pPr/>
              <a:t>5</a:t>
            </a:fld>
            <a:endParaRPr lang="nl-NL" dirty="0"/>
          </a:p>
        </p:txBody>
      </p:sp>
      <p:sp>
        <p:nvSpPr>
          <p:cNvPr id="9" name="Tekstvak 8">
            <a:extLst>
              <a:ext uri="{FF2B5EF4-FFF2-40B4-BE49-F238E27FC236}">
                <a16:creationId xmlns:a16="http://schemas.microsoft.com/office/drawing/2014/main" id="{4AD091C0-C11C-0545-E5B8-50AA9D03B3D3}"/>
              </a:ext>
            </a:extLst>
          </p:cNvPr>
          <p:cNvSpPr txBox="1"/>
          <p:nvPr/>
        </p:nvSpPr>
        <p:spPr>
          <a:xfrm>
            <a:off x="5546565" y="4587313"/>
            <a:ext cx="3417923" cy="246221"/>
          </a:xfrm>
          <a:prstGeom prst="rect">
            <a:avLst/>
          </a:prstGeom>
          <a:noFill/>
        </p:spPr>
        <p:txBody>
          <a:bodyPr wrap="none" rtlCol="0">
            <a:spAutoFit/>
          </a:bodyPr>
          <a:lstStyle/>
          <a:p>
            <a:r>
              <a:rPr lang="nl-NL" sz="1000" dirty="0">
                <a:solidFill>
                  <a:schemeClr val="bg1"/>
                </a:solidFill>
              </a:rPr>
              <a:t>Haaksbergen, aanleg parkeerplaatsen supermarkt</a:t>
            </a:r>
          </a:p>
        </p:txBody>
      </p:sp>
      <p:pic>
        <p:nvPicPr>
          <p:cNvPr id="1030" name="Picture 6" descr="Bospolderplein snakt naar water: 'Als ...">
            <a:extLst>
              <a:ext uri="{FF2B5EF4-FFF2-40B4-BE49-F238E27FC236}">
                <a16:creationId xmlns:a16="http://schemas.microsoft.com/office/drawing/2014/main" id="{34C32113-2824-2853-5204-0A9222B42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3" y="2198568"/>
            <a:ext cx="3270521" cy="1831492"/>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D34E8AE9-3E4A-C5E6-4121-90CD2155C36A}"/>
              </a:ext>
            </a:extLst>
          </p:cNvPr>
          <p:cNvSpPr txBox="1"/>
          <p:nvPr/>
        </p:nvSpPr>
        <p:spPr>
          <a:xfrm>
            <a:off x="84223" y="3819420"/>
            <a:ext cx="1694695" cy="198837"/>
          </a:xfrm>
          <a:prstGeom prst="rect">
            <a:avLst/>
          </a:prstGeom>
          <a:noFill/>
        </p:spPr>
        <p:txBody>
          <a:bodyPr wrap="none" rtlCol="0">
            <a:spAutoFit/>
          </a:bodyPr>
          <a:lstStyle/>
          <a:p>
            <a:r>
              <a:rPr lang="nl-NL" sz="1000" dirty="0">
                <a:solidFill>
                  <a:schemeClr val="bg1"/>
                </a:solidFill>
              </a:rPr>
              <a:t>Bospolderplein, Rotterdam</a:t>
            </a:r>
          </a:p>
        </p:txBody>
      </p:sp>
      <p:pic>
        <p:nvPicPr>
          <p:cNvPr id="1032" name="Picture 8" descr="Oldenzaal | Zoek verhuurd: Waterwinweg 37 7572 PD Oldenzaal [funda in  business]">
            <a:extLst>
              <a:ext uri="{FF2B5EF4-FFF2-40B4-BE49-F238E27FC236}">
                <a16:creationId xmlns:a16="http://schemas.microsoft.com/office/drawing/2014/main" id="{A0A35944-448F-6889-C1F8-9415A3BD6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199375"/>
            <a:ext cx="2750064" cy="1831492"/>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4E8CD42B-0E9D-323F-4F6C-3AFD3EBAD49A}"/>
              </a:ext>
            </a:extLst>
          </p:cNvPr>
          <p:cNvSpPr txBox="1"/>
          <p:nvPr/>
        </p:nvSpPr>
        <p:spPr>
          <a:xfrm>
            <a:off x="3402691" y="3819419"/>
            <a:ext cx="1035861" cy="198837"/>
          </a:xfrm>
          <a:prstGeom prst="rect">
            <a:avLst/>
          </a:prstGeom>
          <a:noFill/>
        </p:spPr>
        <p:txBody>
          <a:bodyPr wrap="none" rtlCol="0">
            <a:spAutoFit/>
          </a:bodyPr>
          <a:lstStyle/>
          <a:p>
            <a:r>
              <a:rPr lang="en-US" sz="1000" dirty="0"/>
              <a:t>I</a:t>
            </a:r>
            <a:r>
              <a:rPr lang="nl-NL" sz="1000" dirty="0" err="1"/>
              <a:t>ndustrieterrein</a:t>
            </a:r>
            <a:endParaRPr lang="nl-NL" sz="1000" dirty="0">
              <a:solidFill>
                <a:schemeClr val="bg1"/>
              </a:solidFill>
            </a:endParaRPr>
          </a:p>
        </p:txBody>
      </p:sp>
      <p:pic>
        <p:nvPicPr>
          <p:cNvPr id="1034" name="Picture 10" descr="Stenen-tuin - Meer groen? Zelf doen!">
            <a:extLst>
              <a:ext uri="{FF2B5EF4-FFF2-40B4-BE49-F238E27FC236}">
                <a16:creationId xmlns:a16="http://schemas.microsoft.com/office/drawing/2014/main" id="{A90A2F27-A0E4-7B68-5D25-FDC3D6C33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2199374"/>
            <a:ext cx="2448272" cy="1836204"/>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4044D3D3-F0D3-BC87-6110-D6A0F765AE14}"/>
              </a:ext>
            </a:extLst>
          </p:cNvPr>
          <p:cNvSpPr txBox="1"/>
          <p:nvPr/>
        </p:nvSpPr>
        <p:spPr>
          <a:xfrm>
            <a:off x="6300192" y="3819419"/>
            <a:ext cx="659155" cy="198837"/>
          </a:xfrm>
          <a:prstGeom prst="rect">
            <a:avLst/>
          </a:prstGeom>
          <a:noFill/>
        </p:spPr>
        <p:txBody>
          <a:bodyPr wrap="none" rtlCol="0">
            <a:spAutoFit/>
          </a:bodyPr>
          <a:lstStyle/>
          <a:p>
            <a:r>
              <a:rPr lang="en-US" sz="1000" dirty="0" err="1">
                <a:solidFill>
                  <a:schemeClr val="bg1"/>
                </a:solidFill>
              </a:rPr>
              <a:t>Voortuin</a:t>
            </a:r>
            <a:endParaRPr lang="nl-NL" sz="1000" dirty="0">
              <a:solidFill>
                <a:schemeClr val="bg1"/>
              </a:solidFill>
            </a:endParaRPr>
          </a:p>
        </p:txBody>
      </p:sp>
    </p:spTree>
    <p:extLst>
      <p:ext uri="{BB962C8B-B14F-4D97-AF65-F5344CB8AC3E}">
        <p14:creationId xmlns:p14="http://schemas.microsoft.com/office/powerpoint/2010/main" val="1280233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13685-AEDA-CC77-176C-0D49E50988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1DB021-A991-CFE3-82CA-87198FD696EA}"/>
              </a:ext>
            </a:extLst>
          </p:cNvPr>
          <p:cNvSpPr>
            <a:spLocks noGrp="1"/>
          </p:cNvSpPr>
          <p:nvPr>
            <p:ph type="title"/>
          </p:nvPr>
        </p:nvSpPr>
        <p:spPr>
          <a:xfrm>
            <a:off x="683568" y="1112633"/>
            <a:ext cx="7344815" cy="578941"/>
          </a:xfrm>
        </p:spPr>
        <p:txBody>
          <a:bodyPr/>
          <a:lstStyle/>
          <a:p>
            <a:r>
              <a:rPr lang="nl-NL" dirty="0"/>
              <a:t>Kansen voor betere ruimtelijke ontwikkeling voor meer open bodem</a:t>
            </a:r>
          </a:p>
        </p:txBody>
      </p:sp>
      <p:sp>
        <p:nvSpPr>
          <p:cNvPr id="5" name="Tijdelijke aanduiding voor datum 4">
            <a:extLst>
              <a:ext uri="{FF2B5EF4-FFF2-40B4-BE49-F238E27FC236}">
                <a16:creationId xmlns:a16="http://schemas.microsoft.com/office/drawing/2014/main" id="{548D91D0-0C8A-A645-2CA5-7B5EAC7750CE}"/>
              </a:ext>
            </a:extLst>
          </p:cNvPr>
          <p:cNvSpPr>
            <a:spLocks noGrp="1"/>
          </p:cNvSpPr>
          <p:nvPr>
            <p:ph type="dt" sz="half" idx="16"/>
          </p:nvPr>
        </p:nvSpPr>
        <p:spPr/>
        <p:txBody>
          <a:bodyPr/>
          <a:lstStyle/>
          <a:p>
            <a:endParaRPr lang="nl-NL" dirty="0"/>
          </a:p>
        </p:txBody>
      </p:sp>
      <p:sp>
        <p:nvSpPr>
          <p:cNvPr id="6" name="Tijdelijke aanduiding voor voettekst 5">
            <a:extLst>
              <a:ext uri="{FF2B5EF4-FFF2-40B4-BE49-F238E27FC236}">
                <a16:creationId xmlns:a16="http://schemas.microsoft.com/office/drawing/2014/main" id="{C5C1A364-96AB-1EFA-B67E-DF483448268B}"/>
              </a:ext>
            </a:extLst>
          </p:cNvPr>
          <p:cNvSpPr>
            <a:spLocks noGrp="1"/>
          </p:cNvSpPr>
          <p:nvPr>
            <p:ph type="ftr" sz="quarter" idx="17"/>
          </p:nvPr>
        </p:nvSpPr>
        <p:spPr/>
        <p:txBody>
          <a:bodyPr/>
          <a:lstStyle/>
          <a:p>
            <a:endParaRPr lang="nl-NL" dirty="0"/>
          </a:p>
        </p:txBody>
      </p:sp>
      <p:sp>
        <p:nvSpPr>
          <p:cNvPr id="7" name="Tijdelijke aanduiding voor dianummer 6">
            <a:extLst>
              <a:ext uri="{FF2B5EF4-FFF2-40B4-BE49-F238E27FC236}">
                <a16:creationId xmlns:a16="http://schemas.microsoft.com/office/drawing/2014/main" id="{40A80A9B-E2EE-BE76-9620-ECA0E155373B}"/>
              </a:ext>
            </a:extLst>
          </p:cNvPr>
          <p:cNvSpPr>
            <a:spLocks noGrp="1"/>
          </p:cNvSpPr>
          <p:nvPr>
            <p:ph type="sldNum" sz="quarter" idx="18"/>
          </p:nvPr>
        </p:nvSpPr>
        <p:spPr/>
        <p:txBody>
          <a:bodyPr/>
          <a:lstStyle/>
          <a:p>
            <a:fld id="{10A0A6AF-03C5-477E-939A-E28F7E7F05EA}" type="slidenum">
              <a:rPr lang="nl-NL" smtClean="0"/>
              <a:pPr/>
              <a:t>6</a:t>
            </a:fld>
            <a:endParaRPr lang="nl-NL" dirty="0"/>
          </a:p>
        </p:txBody>
      </p:sp>
      <p:pic>
        <p:nvPicPr>
          <p:cNvPr id="17" name="Picture 2" descr="Plant een boom op de plek van een ...">
            <a:extLst>
              <a:ext uri="{FF2B5EF4-FFF2-40B4-BE49-F238E27FC236}">
                <a16:creationId xmlns:a16="http://schemas.microsoft.com/office/drawing/2014/main" id="{34804ACC-6376-DC38-F749-1511B753F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874027"/>
            <a:ext cx="2115319" cy="14076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zonneweide in Voerendaal ...">
            <a:extLst>
              <a:ext uri="{FF2B5EF4-FFF2-40B4-BE49-F238E27FC236}">
                <a16:creationId xmlns:a16="http://schemas.microsoft.com/office/drawing/2014/main" id="{6F3611E7-7032-0F91-27BC-DA14953C0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813" y="1874027"/>
            <a:ext cx="2115319" cy="14076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an de slag met zon op parkeerplaatsen">
            <a:extLst>
              <a:ext uri="{FF2B5EF4-FFF2-40B4-BE49-F238E27FC236}">
                <a16:creationId xmlns:a16="http://schemas.microsoft.com/office/drawing/2014/main" id="{6C06F773-F2CB-1C3D-8B2A-B80F713F1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596" y="3823408"/>
            <a:ext cx="2476532" cy="1064457"/>
          </a:xfrm>
          <a:prstGeom prst="rect">
            <a:avLst/>
          </a:prstGeom>
          <a:noFill/>
          <a:extLst>
            <a:ext uri="{909E8E84-426E-40DD-AFC4-6F175D3DCCD1}">
              <a14:hiddenFill xmlns:a14="http://schemas.microsoft.com/office/drawing/2010/main">
                <a:solidFill>
                  <a:srgbClr val="FFFFFF"/>
                </a:solidFill>
              </a14:hiddenFill>
            </a:ext>
          </a:extLst>
        </p:spPr>
      </p:pic>
      <p:sp>
        <p:nvSpPr>
          <p:cNvPr id="20" name="Bijschrift: pijl-omlaag 19">
            <a:extLst>
              <a:ext uri="{FF2B5EF4-FFF2-40B4-BE49-F238E27FC236}">
                <a16:creationId xmlns:a16="http://schemas.microsoft.com/office/drawing/2014/main" id="{83182A89-023A-F47E-1CF5-58B69D0F5321}"/>
              </a:ext>
            </a:extLst>
          </p:cNvPr>
          <p:cNvSpPr/>
          <p:nvPr/>
        </p:nvSpPr>
        <p:spPr>
          <a:xfrm>
            <a:off x="6494708" y="2884515"/>
            <a:ext cx="361684" cy="794321"/>
          </a:xfrm>
          <a:prstGeom prst="downArrowCallout">
            <a:avLst>
              <a:gd name="adj1" fmla="val 25000"/>
              <a:gd name="adj2" fmla="val 25000"/>
              <a:gd name="adj3" fmla="val 25000"/>
              <a:gd name="adj4" fmla="val 20755"/>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2" name="Tijdelijke aanduiding voor inhoud 1">
            <a:extLst>
              <a:ext uri="{FF2B5EF4-FFF2-40B4-BE49-F238E27FC236}">
                <a16:creationId xmlns:a16="http://schemas.microsoft.com/office/drawing/2014/main" id="{F1FDC50A-E705-5B03-EB93-A7CDD0D307B2}"/>
              </a:ext>
            </a:extLst>
          </p:cNvPr>
          <p:cNvSpPr txBox="1">
            <a:spLocks/>
          </p:cNvSpPr>
          <p:nvPr/>
        </p:nvSpPr>
        <p:spPr>
          <a:xfrm>
            <a:off x="2539" y="1867925"/>
            <a:ext cx="4441056" cy="1407649"/>
          </a:xfrm>
          <a:prstGeom prst="rect">
            <a:avLst/>
          </a:prstGeom>
        </p:spPr>
        <p:txBody>
          <a:bodyPr vert="horz" lIns="91440" tIns="45720" rIns="91440" bIns="45720" numCol="1" spcCol="468000" rtlCol="0">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fontAlgn="auto">
              <a:spcAft>
                <a:spcPts val="0"/>
              </a:spcAft>
            </a:pPr>
            <a:r>
              <a:rPr lang="nl-NL" sz="1600" dirty="0">
                <a:solidFill>
                  <a:srgbClr val="333333"/>
                </a:solidFill>
                <a:latin typeface="Asap"/>
              </a:rPr>
              <a:t>Bij ruimtelijke ontwikkeling kan de bodem helpen om de impact van klimaatverandering op te vangen.</a:t>
            </a:r>
          </a:p>
          <a:p>
            <a:pPr fontAlgn="auto">
              <a:spcAft>
                <a:spcPts val="0"/>
              </a:spcAft>
            </a:pPr>
            <a:r>
              <a:rPr lang="nl-NL" sz="1600" dirty="0">
                <a:solidFill>
                  <a:srgbClr val="333333"/>
                </a:solidFill>
                <a:latin typeface="Asap"/>
              </a:rPr>
              <a:t>Meervoudig ruimtegebruik kan bodemafdekking verminderen of voorkomen</a:t>
            </a:r>
          </a:p>
        </p:txBody>
      </p:sp>
      <p:pic>
        <p:nvPicPr>
          <p:cNvPr id="2050" name="Picture 2" descr="Wat is een groen-blauw schoolplein? - Schoolpleinadvies">
            <a:extLst>
              <a:ext uri="{FF2B5EF4-FFF2-40B4-BE49-F238E27FC236}">
                <a16:creationId xmlns:a16="http://schemas.microsoft.com/office/drawing/2014/main" id="{1BD9605A-ADED-07B9-A68A-03C4CBD637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388452"/>
            <a:ext cx="3666391" cy="152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191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76EF0A-AAEE-2D4F-2ACE-913A3EC214E5}"/>
              </a:ext>
            </a:extLst>
          </p:cNvPr>
          <p:cNvSpPr>
            <a:spLocks noGrp="1"/>
          </p:cNvSpPr>
          <p:nvPr>
            <p:ph type="title"/>
          </p:nvPr>
        </p:nvSpPr>
        <p:spPr>
          <a:xfrm>
            <a:off x="683568" y="858486"/>
            <a:ext cx="6230880" cy="578941"/>
          </a:xfrm>
        </p:spPr>
        <p:txBody>
          <a:bodyPr/>
          <a:lstStyle/>
          <a:p>
            <a:r>
              <a:rPr lang="nl-NL" noProof="0" dirty="0"/>
              <a:t>Beleidsontwikkeling en ambities op EU en nationaal niveau</a:t>
            </a:r>
          </a:p>
        </p:txBody>
      </p:sp>
      <p:sp>
        <p:nvSpPr>
          <p:cNvPr id="5" name="Tijdelijke aanduiding voor dianummer 8">
            <a:extLst>
              <a:ext uri="{FF2B5EF4-FFF2-40B4-BE49-F238E27FC236}">
                <a16:creationId xmlns:a16="http://schemas.microsoft.com/office/drawing/2014/main" id="{8D49F074-079E-CAEF-CAE8-B8F1404C3DB9}"/>
              </a:ext>
            </a:extLst>
          </p:cNvPr>
          <p:cNvSpPr txBox="1">
            <a:spLocks/>
          </p:cNvSpPr>
          <p:nvPr/>
        </p:nvSpPr>
        <p:spPr>
          <a:xfrm>
            <a:off x="6553199" y="6221413"/>
            <a:ext cx="5005389" cy="322075"/>
          </a:xfrm>
          <a:prstGeom prst="rect">
            <a:avLst/>
          </a:prstGeom>
        </p:spPr>
        <p:txBody>
          <a:bodyPr vert="horz" lIns="91440" tIns="45720" rIns="0" bIns="45720" rtlCol="0" anchor="b" anchorCtr="0"/>
          <a:lstStyle>
            <a:defPPr>
              <a:defRPr lang="nl-NL"/>
            </a:defPPr>
            <a:lvl1pPr marL="0" algn="r" defTabSz="914400" rtl="0" eaLnBrk="1" latinLnBrk="0" hangingPunct="1">
              <a:defRPr sz="105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buClrTx/>
              <a:buSzTx/>
              <a:buFontTx/>
            </a:pPr>
            <a:fld id="{10A0A6AF-03C5-477E-939A-E28F7E7F05EA}" type="slidenum">
              <a:rPr lang="nl-NL" smtClean="0">
                <a:solidFill>
                  <a:srgbClr val="FFFFFF">
                    <a:lumMod val="65000"/>
                  </a:srgbClr>
                </a:solidFill>
                <a:latin typeface="Verdana"/>
              </a:rPr>
              <a:pPr fontAlgn="auto">
                <a:lnSpc>
                  <a:spcPct val="100000"/>
                </a:lnSpc>
                <a:spcBef>
                  <a:spcPts val="0"/>
                </a:spcBef>
                <a:spcAft>
                  <a:spcPts val="0"/>
                </a:spcAft>
                <a:buClrTx/>
                <a:buSzTx/>
                <a:buFontTx/>
              </a:pPr>
              <a:t>7</a:t>
            </a:fld>
            <a:endParaRPr lang="nl-NL">
              <a:solidFill>
                <a:srgbClr val="FFFFFF">
                  <a:lumMod val="65000"/>
                </a:srgbClr>
              </a:solidFill>
              <a:latin typeface="Verdana"/>
            </a:endParaRPr>
          </a:p>
        </p:txBody>
      </p:sp>
      <p:sp>
        <p:nvSpPr>
          <p:cNvPr id="6" name="Tekstvak 5">
            <a:extLst>
              <a:ext uri="{FF2B5EF4-FFF2-40B4-BE49-F238E27FC236}">
                <a16:creationId xmlns:a16="http://schemas.microsoft.com/office/drawing/2014/main" id="{C673B960-D869-2046-39C4-A13A22F370DE}"/>
              </a:ext>
            </a:extLst>
          </p:cNvPr>
          <p:cNvSpPr txBox="1"/>
          <p:nvPr/>
        </p:nvSpPr>
        <p:spPr>
          <a:xfrm>
            <a:off x="239063" y="1604070"/>
            <a:ext cx="2928839" cy="3385542"/>
          </a:xfrm>
          <a:prstGeom prst="rect">
            <a:avLst/>
          </a:prstGeom>
          <a:noFill/>
        </p:spPr>
        <p:txBody>
          <a:bodyPr wrap="square" rtlCol="0">
            <a:spAutoFit/>
          </a:bodyPr>
          <a:lstStyle/>
          <a:p>
            <a:pPr defTabSz="914400" fontAlgn="auto" hangingPunct="1">
              <a:lnSpc>
                <a:spcPct val="100000"/>
              </a:lnSpc>
              <a:spcBef>
                <a:spcPts val="0"/>
              </a:spcBef>
              <a:spcAft>
                <a:spcPts val="0"/>
              </a:spcAft>
              <a:buClrTx/>
              <a:buSzTx/>
              <a:buFontTx/>
              <a:buNone/>
            </a:pPr>
            <a:r>
              <a:rPr lang="en-US" sz="1600" b="1" dirty="0">
                <a:solidFill>
                  <a:schemeClr val="tx1"/>
                </a:solidFill>
                <a:latin typeface="Verdana"/>
                <a:ea typeface="+mn-ea"/>
              </a:rPr>
              <a:t>SML</a:t>
            </a:r>
          </a:p>
          <a:p>
            <a:pPr defTabSz="914400" fontAlgn="auto" hangingPunct="1">
              <a:lnSpc>
                <a:spcPct val="100000"/>
              </a:lnSpc>
              <a:spcBef>
                <a:spcPts val="0"/>
              </a:spcBef>
              <a:spcAft>
                <a:spcPts val="0"/>
              </a:spcAft>
              <a:buClrTx/>
              <a:buSzTx/>
              <a:buFontTx/>
              <a:buNone/>
            </a:pPr>
            <a:endParaRPr lang="en-US" dirty="0">
              <a:solidFill>
                <a:srgbClr val="000000"/>
              </a:solidFill>
              <a:latin typeface="Verdana"/>
              <a:ea typeface="+mn-ea"/>
            </a:endParaRPr>
          </a:p>
          <a:p>
            <a:pPr marL="171450" indent="-171450" defTabSz="914400" fontAlgn="auto" hangingPunct="1">
              <a:lnSpc>
                <a:spcPct val="100000"/>
              </a:lnSpc>
              <a:spcBef>
                <a:spcPts val="0"/>
              </a:spcBef>
              <a:spcAft>
                <a:spcPts val="0"/>
              </a:spcAft>
              <a:buClrTx/>
              <a:buSzTx/>
              <a:buFontTx/>
              <a:buChar char="-"/>
            </a:pPr>
            <a:r>
              <a:rPr lang="en-US" sz="900" dirty="0">
                <a:solidFill>
                  <a:srgbClr val="000000"/>
                </a:solidFill>
                <a:latin typeface="Verdana"/>
                <a:ea typeface="+mn-ea"/>
              </a:rPr>
              <a:t>Monitoring </a:t>
            </a:r>
            <a:r>
              <a:rPr lang="en-US" sz="900" dirty="0" err="1">
                <a:solidFill>
                  <a:srgbClr val="000000"/>
                </a:solidFill>
                <a:latin typeface="Verdana"/>
                <a:ea typeface="+mn-ea"/>
              </a:rPr>
              <a:t>bodemafdekking</a:t>
            </a:r>
            <a:r>
              <a:rPr lang="en-US" sz="900" dirty="0">
                <a:solidFill>
                  <a:srgbClr val="000000"/>
                </a:solidFill>
                <a:latin typeface="Verdana"/>
                <a:ea typeface="+mn-ea"/>
              </a:rPr>
              <a:t> (soil sealing)</a:t>
            </a:r>
          </a:p>
          <a:p>
            <a:pPr marL="171450" indent="-171450" defTabSz="914400" fontAlgn="auto" hangingPunct="1">
              <a:lnSpc>
                <a:spcPct val="100000"/>
              </a:lnSpc>
              <a:spcBef>
                <a:spcPts val="0"/>
              </a:spcBef>
              <a:spcAft>
                <a:spcPts val="0"/>
              </a:spcAft>
              <a:buClrTx/>
              <a:buSzTx/>
              <a:buFontTx/>
              <a:buChar char="-"/>
            </a:pPr>
            <a:r>
              <a:rPr lang="en-US" sz="900" dirty="0">
                <a:solidFill>
                  <a:srgbClr val="000000"/>
                </a:solidFill>
                <a:latin typeface="Verdana"/>
                <a:ea typeface="+mn-ea"/>
              </a:rPr>
              <a:t>EEA </a:t>
            </a:r>
            <a:r>
              <a:rPr lang="en-US" sz="900" dirty="0" err="1">
                <a:solidFill>
                  <a:srgbClr val="000000"/>
                </a:solidFill>
                <a:latin typeface="Verdana"/>
                <a:ea typeface="+mn-ea"/>
              </a:rPr>
              <a:t>maakt</a:t>
            </a:r>
            <a:r>
              <a:rPr lang="en-US" sz="900" dirty="0">
                <a:solidFill>
                  <a:srgbClr val="000000"/>
                </a:solidFill>
                <a:latin typeface="Verdana"/>
                <a:ea typeface="+mn-ea"/>
              </a:rPr>
              <a:t> EU </a:t>
            </a:r>
            <a:r>
              <a:rPr lang="en-US" sz="900" dirty="0" err="1">
                <a:solidFill>
                  <a:srgbClr val="000000"/>
                </a:solidFill>
                <a:latin typeface="Verdana"/>
                <a:ea typeface="+mn-ea"/>
              </a:rPr>
              <a:t>bodemafdekkingskaart</a:t>
            </a:r>
            <a:r>
              <a:rPr lang="en-US" sz="900" dirty="0">
                <a:solidFill>
                  <a:srgbClr val="000000"/>
                </a:solidFill>
                <a:latin typeface="Verdana"/>
                <a:ea typeface="+mn-ea"/>
              </a:rPr>
              <a:t> </a:t>
            </a:r>
            <a:r>
              <a:rPr lang="en-US" sz="900" dirty="0" err="1">
                <a:solidFill>
                  <a:srgbClr val="000000"/>
                </a:solidFill>
                <a:latin typeface="Verdana"/>
                <a:ea typeface="+mn-ea"/>
              </a:rPr>
              <a:t>aan</a:t>
            </a:r>
            <a:r>
              <a:rPr lang="en-US" sz="900" dirty="0">
                <a:solidFill>
                  <a:srgbClr val="000000"/>
                </a:solidFill>
                <a:latin typeface="Verdana"/>
                <a:ea typeface="+mn-ea"/>
              </a:rPr>
              <a:t> de hand van </a:t>
            </a:r>
            <a:r>
              <a:rPr lang="en-US" sz="900" dirty="0" err="1">
                <a:solidFill>
                  <a:srgbClr val="000000"/>
                </a:solidFill>
                <a:latin typeface="Verdana"/>
                <a:ea typeface="+mn-ea"/>
              </a:rPr>
              <a:t>copernicus</a:t>
            </a:r>
            <a:r>
              <a:rPr lang="en-US" sz="900" dirty="0">
                <a:solidFill>
                  <a:srgbClr val="000000"/>
                </a:solidFill>
                <a:latin typeface="Verdana"/>
                <a:ea typeface="+mn-ea"/>
              </a:rPr>
              <a:t> data</a:t>
            </a:r>
          </a:p>
          <a:p>
            <a:pPr marL="171450" indent="-171450" defTabSz="914400" fontAlgn="auto" hangingPunct="1">
              <a:lnSpc>
                <a:spcPct val="100000"/>
              </a:lnSpc>
              <a:spcBef>
                <a:spcPts val="0"/>
              </a:spcBef>
              <a:spcAft>
                <a:spcPts val="0"/>
              </a:spcAft>
              <a:buClrTx/>
              <a:buSzTx/>
              <a:buFontTx/>
              <a:buChar char="-"/>
            </a:pPr>
            <a:r>
              <a:rPr lang="en-US" sz="900" dirty="0">
                <a:solidFill>
                  <a:srgbClr val="000000"/>
                </a:solidFill>
                <a:latin typeface="Verdana"/>
                <a:ea typeface="Times New Roman" panose="02020603050405020304" pitchFamily="18" charset="0"/>
                <a:cs typeface="Times New Roman" panose="02020603050405020304" pitchFamily="18" charset="0"/>
              </a:rPr>
              <a:t>Article 11 Land take mitigation principles, </a:t>
            </a:r>
            <a:r>
              <a:rPr lang="en-US" sz="900" dirty="0" err="1">
                <a:solidFill>
                  <a:srgbClr val="000000"/>
                </a:solidFill>
                <a:latin typeface="Verdana"/>
                <a:ea typeface="Times New Roman" panose="02020603050405020304" pitchFamily="18" charset="0"/>
                <a:cs typeface="Times New Roman" panose="02020603050405020304" pitchFamily="18" charset="0"/>
              </a:rPr>
              <a:t>sterk</a:t>
            </a:r>
            <a:r>
              <a:rPr lang="en-US" sz="900" dirty="0">
                <a:solidFill>
                  <a:srgbClr val="000000"/>
                </a:solidFill>
                <a:latin typeface="Verdana"/>
                <a:ea typeface="Times New Roman" panose="02020603050405020304" pitchFamily="18" charset="0"/>
                <a:cs typeface="Times New Roman" panose="02020603050405020304" pitchFamily="18" charset="0"/>
              </a:rPr>
              <a:t> </a:t>
            </a:r>
            <a:r>
              <a:rPr lang="en-US" sz="900" dirty="0" err="1">
                <a:solidFill>
                  <a:srgbClr val="000000"/>
                </a:solidFill>
                <a:latin typeface="Verdana"/>
                <a:ea typeface="Times New Roman" panose="02020603050405020304" pitchFamily="18" charset="0"/>
                <a:cs typeface="Times New Roman" panose="02020603050405020304" pitchFamily="18" charset="0"/>
              </a:rPr>
              <a:t>verbonden</a:t>
            </a:r>
            <a:r>
              <a:rPr lang="en-US" sz="900" dirty="0">
                <a:solidFill>
                  <a:srgbClr val="000000"/>
                </a:solidFill>
                <a:latin typeface="Verdana"/>
                <a:ea typeface="Times New Roman" panose="02020603050405020304" pitchFamily="18" charset="0"/>
                <a:cs typeface="Times New Roman" panose="02020603050405020304" pitchFamily="18" charset="0"/>
              </a:rPr>
              <a:t> met de OR </a:t>
            </a:r>
            <a:r>
              <a:rPr lang="en-US" sz="900" dirty="0" err="1">
                <a:solidFill>
                  <a:srgbClr val="000000"/>
                </a:solidFill>
                <a:latin typeface="Verdana"/>
                <a:ea typeface="Times New Roman" panose="02020603050405020304" pitchFamily="18" charset="0"/>
                <a:cs typeface="Times New Roman" panose="02020603050405020304" pitchFamily="18" charset="0"/>
              </a:rPr>
              <a:t>opgaven</a:t>
            </a:r>
            <a:endParaRPr lang="nl-NL" sz="900" dirty="0">
              <a:solidFill>
                <a:srgbClr val="000000"/>
              </a:solidFill>
              <a:latin typeface="Verdana"/>
              <a:ea typeface="Times New Roman" panose="02020603050405020304" pitchFamily="18" charset="0"/>
              <a:cs typeface="Times New Roman" panose="02020603050405020304" pitchFamily="18" charset="0"/>
            </a:endParaRPr>
          </a:p>
          <a:p>
            <a:pPr marL="171450" indent="-171450" defTabSz="914400" fontAlgn="auto" hangingPunct="1">
              <a:lnSpc>
                <a:spcPct val="100000"/>
              </a:lnSpc>
              <a:spcBef>
                <a:spcPts val="0"/>
              </a:spcBef>
              <a:spcAft>
                <a:spcPts val="0"/>
              </a:spcAft>
              <a:buClrTx/>
              <a:buSzTx/>
              <a:buFontTx/>
              <a:buChar char="-"/>
            </a:pPr>
            <a:r>
              <a:rPr lang="en-US" sz="900" dirty="0" err="1">
                <a:solidFill>
                  <a:srgbClr val="000000"/>
                </a:solidFill>
                <a:latin typeface="Verdana"/>
                <a:ea typeface="+mn-ea"/>
              </a:rPr>
              <a:t>Trendontwikkeling</a:t>
            </a:r>
            <a:r>
              <a:rPr lang="en-US" sz="900" dirty="0">
                <a:solidFill>
                  <a:srgbClr val="000000"/>
                </a:solidFill>
                <a:latin typeface="Verdana"/>
                <a:ea typeface="+mn-ea"/>
              </a:rPr>
              <a:t> </a:t>
            </a:r>
            <a:r>
              <a:rPr lang="en-US" sz="900" dirty="0" err="1">
                <a:solidFill>
                  <a:srgbClr val="000000"/>
                </a:solidFill>
                <a:latin typeface="Verdana"/>
                <a:ea typeface="+mn-ea"/>
              </a:rPr>
              <a:t>moet</a:t>
            </a:r>
            <a:r>
              <a:rPr lang="en-US" sz="900" dirty="0">
                <a:solidFill>
                  <a:srgbClr val="000000"/>
                </a:solidFill>
                <a:latin typeface="Verdana"/>
                <a:ea typeface="+mn-ea"/>
              </a:rPr>
              <a:t> in </a:t>
            </a:r>
            <a:r>
              <a:rPr lang="en-US" sz="900" dirty="0" err="1">
                <a:solidFill>
                  <a:srgbClr val="000000"/>
                </a:solidFill>
                <a:latin typeface="Verdana"/>
                <a:ea typeface="+mn-ea"/>
              </a:rPr>
              <a:t>kaart</a:t>
            </a:r>
            <a:r>
              <a:rPr lang="en-US" sz="900" dirty="0">
                <a:solidFill>
                  <a:srgbClr val="000000"/>
                </a:solidFill>
                <a:latin typeface="Verdana"/>
                <a:ea typeface="+mn-ea"/>
              </a:rPr>
              <a:t> </a:t>
            </a:r>
            <a:r>
              <a:rPr lang="en-US" sz="900" dirty="0" err="1">
                <a:solidFill>
                  <a:srgbClr val="000000"/>
                </a:solidFill>
                <a:latin typeface="Verdana"/>
                <a:ea typeface="+mn-ea"/>
              </a:rPr>
              <a:t>worden</a:t>
            </a:r>
            <a:r>
              <a:rPr lang="en-US" sz="900" dirty="0">
                <a:solidFill>
                  <a:srgbClr val="000000"/>
                </a:solidFill>
                <a:latin typeface="Verdana"/>
                <a:ea typeface="+mn-ea"/>
              </a:rPr>
              <a:t> </a:t>
            </a:r>
            <a:r>
              <a:rPr lang="en-US" sz="900" dirty="0" err="1">
                <a:solidFill>
                  <a:srgbClr val="000000"/>
                </a:solidFill>
                <a:latin typeface="Verdana"/>
                <a:ea typeface="+mn-ea"/>
              </a:rPr>
              <a:t>gebracht</a:t>
            </a:r>
            <a:r>
              <a:rPr lang="en-US" sz="900" dirty="0">
                <a:solidFill>
                  <a:srgbClr val="000000"/>
                </a:solidFill>
                <a:latin typeface="Verdana"/>
                <a:ea typeface="+mn-ea"/>
              </a:rPr>
              <a:t> op national </a:t>
            </a:r>
            <a:r>
              <a:rPr lang="en-US" sz="900" dirty="0" err="1">
                <a:solidFill>
                  <a:srgbClr val="000000"/>
                </a:solidFill>
                <a:latin typeface="Verdana"/>
                <a:ea typeface="+mn-ea"/>
              </a:rPr>
              <a:t>niveau</a:t>
            </a:r>
            <a:endParaRPr lang="en-US" sz="900" dirty="0">
              <a:solidFill>
                <a:srgbClr val="000000"/>
              </a:solidFill>
              <a:latin typeface="Verdana"/>
              <a:ea typeface="+mn-ea"/>
            </a:endParaRPr>
          </a:p>
          <a:p>
            <a:pPr defTabSz="914400" fontAlgn="auto" hangingPunct="1">
              <a:lnSpc>
                <a:spcPct val="100000"/>
              </a:lnSpc>
              <a:spcBef>
                <a:spcPts val="0"/>
              </a:spcBef>
              <a:spcAft>
                <a:spcPts val="0"/>
              </a:spcAft>
              <a:buClrTx/>
              <a:buSzTx/>
              <a:buFontTx/>
              <a:buNone/>
            </a:pPr>
            <a:endParaRPr lang="en-US" sz="900" dirty="0">
              <a:solidFill>
                <a:srgbClr val="000000"/>
              </a:solidFill>
              <a:latin typeface="Verdana"/>
              <a:ea typeface="+mn-ea"/>
            </a:endParaRPr>
          </a:p>
          <a:p>
            <a:pPr defTabSz="914400" fontAlgn="auto" hangingPunct="1">
              <a:lnSpc>
                <a:spcPct val="100000"/>
              </a:lnSpc>
              <a:spcBef>
                <a:spcPts val="0"/>
              </a:spcBef>
              <a:spcAft>
                <a:spcPts val="0"/>
              </a:spcAft>
              <a:buClrTx/>
              <a:buSzTx/>
              <a:buFontTx/>
              <a:buNone/>
            </a:pPr>
            <a:r>
              <a:rPr lang="en-US" sz="900" dirty="0">
                <a:solidFill>
                  <a:srgbClr val="000000"/>
                </a:solidFill>
                <a:latin typeface="Verdana"/>
                <a:ea typeface="+mn-ea"/>
              </a:rPr>
              <a:t>“This Directive thus aims to set up a monitoring framework for the more visible aspects of land take: soil sealing and soil removal , using already available tools at EU level through the Copernicus products, optionally complemented with national remote sensing data and inventories. The aim is to have a </a:t>
            </a:r>
            <a:r>
              <a:rPr lang="en-US" sz="900" dirty="0" err="1">
                <a:solidFill>
                  <a:srgbClr val="000000"/>
                </a:solidFill>
                <a:latin typeface="Verdana"/>
                <a:ea typeface="+mn-ea"/>
              </a:rPr>
              <a:t>harmonised</a:t>
            </a:r>
            <a:r>
              <a:rPr lang="en-US" sz="900" dirty="0">
                <a:solidFill>
                  <a:srgbClr val="000000"/>
                </a:solidFill>
                <a:latin typeface="Verdana"/>
                <a:ea typeface="+mn-ea"/>
              </a:rPr>
              <a:t> understanding, and to initiate first considerations at the national level, based on sound data.”</a:t>
            </a:r>
          </a:p>
          <a:p>
            <a:pPr defTabSz="914400" fontAlgn="auto" hangingPunct="1">
              <a:lnSpc>
                <a:spcPct val="100000"/>
              </a:lnSpc>
              <a:spcBef>
                <a:spcPts val="0"/>
              </a:spcBef>
              <a:spcAft>
                <a:spcPts val="0"/>
              </a:spcAft>
              <a:buClrTx/>
              <a:buSzTx/>
              <a:buFontTx/>
              <a:buNone/>
            </a:pPr>
            <a:endParaRPr lang="nl-NL" dirty="0">
              <a:solidFill>
                <a:srgbClr val="000000"/>
              </a:solidFill>
              <a:latin typeface="Verdana"/>
              <a:ea typeface="+mn-ea"/>
            </a:endParaRPr>
          </a:p>
        </p:txBody>
      </p:sp>
      <p:sp>
        <p:nvSpPr>
          <p:cNvPr id="7" name="Tekstvak 6">
            <a:extLst>
              <a:ext uri="{FF2B5EF4-FFF2-40B4-BE49-F238E27FC236}">
                <a16:creationId xmlns:a16="http://schemas.microsoft.com/office/drawing/2014/main" id="{E8567A2E-C9EF-4E9A-785B-15E8E062A793}"/>
              </a:ext>
            </a:extLst>
          </p:cNvPr>
          <p:cNvSpPr txBox="1"/>
          <p:nvPr/>
        </p:nvSpPr>
        <p:spPr>
          <a:xfrm>
            <a:off x="3381944" y="1614821"/>
            <a:ext cx="2518033" cy="2554545"/>
          </a:xfrm>
          <a:prstGeom prst="rect">
            <a:avLst/>
          </a:prstGeom>
          <a:noFill/>
        </p:spPr>
        <p:txBody>
          <a:bodyPr wrap="square" rtlCol="0">
            <a:spAutoFit/>
          </a:bodyPr>
          <a:lstStyle/>
          <a:p>
            <a:pPr defTabSz="914400" fontAlgn="auto" hangingPunct="1">
              <a:lnSpc>
                <a:spcPct val="100000"/>
              </a:lnSpc>
              <a:spcBef>
                <a:spcPts val="0"/>
              </a:spcBef>
              <a:spcAft>
                <a:spcPts val="0"/>
              </a:spcAft>
              <a:buClrTx/>
              <a:buSzTx/>
              <a:buFontTx/>
              <a:buNone/>
            </a:pPr>
            <a:r>
              <a:rPr lang="en-US" sz="1600" b="1" dirty="0">
                <a:solidFill>
                  <a:schemeClr val="tx1"/>
                </a:solidFill>
                <a:latin typeface="Verdana"/>
                <a:ea typeface="+mn-ea"/>
              </a:rPr>
              <a:t>WBS</a:t>
            </a:r>
          </a:p>
          <a:p>
            <a:pPr defTabSz="914400" fontAlgn="auto" hangingPunct="1">
              <a:lnSpc>
                <a:spcPct val="100000"/>
              </a:lnSpc>
              <a:spcBef>
                <a:spcPts val="0"/>
              </a:spcBef>
              <a:spcAft>
                <a:spcPts val="0"/>
              </a:spcAft>
              <a:buClrTx/>
              <a:buSzTx/>
              <a:buFontTx/>
              <a:buNone/>
            </a:pPr>
            <a:endParaRPr lang="en-US" sz="900" dirty="0">
              <a:solidFill>
                <a:srgbClr val="000000"/>
              </a:solidFill>
              <a:latin typeface="Verdana"/>
              <a:ea typeface="+mn-ea"/>
            </a:endParaRPr>
          </a:p>
          <a:p>
            <a:pPr defTabSz="914400" fontAlgn="t" hangingPunct="1">
              <a:lnSpc>
                <a:spcPct val="100000"/>
              </a:lnSpc>
              <a:spcBef>
                <a:spcPts val="0"/>
              </a:spcBef>
              <a:spcAft>
                <a:spcPts val="0"/>
              </a:spcAft>
              <a:buClrTx/>
              <a:buSzTx/>
              <a:buFontTx/>
              <a:buNone/>
            </a:pPr>
            <a:endParaRPr lang="nl-NL" sz="900" dirty="0">
              <a:solidFill>
                <a:srgbClr val="000000"/>
              </a:solidFill>
              <a:latin typeface="Verdana" panose="020B0604030504040204" pitchFamily="34" charset="0"/>
              <a:ea typeface="+mn-ea"/>
            </a:endParaRPr>
          </a:p>
          <a:p>
            <a:pPr defTabSz="914400" fontAlgn="t" hangingPunct="1">
              <a:lnSpc>
                <a:spcPct val="100000"/>
              </a:lnSpc>
              <a:spcBef>
                <a:spcPts val="0"/>
              </a:spcBef>
              <a:spcAft>
                <a:spcPts val="0"/>
              </a:spcAft>
              <a:buClrTx/>
              <a:buSzTx/>
              <a:buFontTx/>
              <a:buNone/>
            </a:pPr>
            <a:r>
              <a:rPr lang="nl-NL" sz="900" dirty="0">
                <a:solidFill>
                  <a:srgbClr val="000000"/>
                </a:solidFill>
                <a:latin typeface="Verdana" panose="020B0604030504040204" pitchFamily="34" charset="0"/>
                <a:ea typeface="+mn-ea"/>
              </a:rPr>
              <a:t>- SK: 24 bodemafdekking</a:t>
            </a:r>
          </a:p>
          <a:p>
            <a:pPr defTabSz="914400" fontAlgn="t" hangingPunct="1">
              <a:lnSpc>
                <a:spcPct val="100000"/>
              </a:lnSpc>
              <a:spcBef>
                <a:spcPts val="0"/>
              </a:spcBef>
              <a:spcAft>
                <a:spcPts val="0"/>
              </a:spcAft>
              <a:buClrTx/>
              <a:buSzTx/>
              <a:buFontTx/>
              <a:buNone/>
            </a:pPr>
            <a:r>
              <a:rPr lang="nl-NL" sz="900" dirty="0">
                <a:solidFill>
                  <a:srgbClr val="000000"/>
                </a:solidFill>
                <a:latin typeface="Verdana" panose="020B0604030504040204" pitchFamily="34" charset="0"/>
                <a:ea typeface="+mn-ea"/>
              </a:rPr>
              <a:t>We sturen als overheden op zo min mogelijk afdekking van de bodem. Daarmee behouden we buiten het bebouwd gebied goede landbouwgrond, reduceren we hittestress en bevorderen we waterinfiltratie binnen het bebouwd gebied. We werken dit samen met provincies en gemeenten uit en zetten in de ladder duurzame verstedelijking in op minder netto landgebruik.</a:t>
            </a:r>
            <a:br>
              <a:rPr lang="nl-NL" sz="900" dirty="0">
                <a:solidFill>
                  <a:srgbClr val="000000"/>
                </a:solidFill>
                <a:latin typeface="Verdana" panose="020B0604030504040204" pitchFamily="34" charset="0"/>
                <a:ea typeface="+mn-ea"/>
              </a:rPr>
            </a:br>
            <a:r>
              <a:rPr lang="nl-NL" sz="900" dirty="0">
                <a:solidFill>
                  <a:srgbClr val="000000"/>
                </a:solidFill>
                <a:latin typeface="Verdana" panose="020B0604030504040204" pitchFamily="34" charset="0"/>
                <a:ea typeface="+mn-ea"/>
              </a:rPr>
              <a:t>   Thema Bodem, Bebouwd gebied</a:t>
            </a:r>
          </a:p>
          <a:p>
            <a:pPr defTabSz="914400" fontAlgn="auto" hangingPunct="1">
              <a:lnSpc>
                <a:spcPct val="100000"/>
              </a:lnSpc>
              <a:spcBef>
                <a:spcPts val="0"/>
              </a:spcBef>
              <a:spcAft>
                <a:spcPts val="0"/>
              </a:spcAft>
              <a:buClrTx/>
              <a:buSzTx/>
              <a:buFontTx/>
              <a:buNone/>
            </a:pPr>
            <a:endParaRPr lang="nl-NL" dirty="0">
              <a:solidFill>
                <a:srgbClr val="000000"/>
              </a:solidFill>
              <a:latin typeface="Verdana"/>
              <a:ea typeface="+mn-ea"/>
            </a:endParaRPr>
          </a:p>
        </p:txBody>
      </p:sp>
      <p:sp>
        <p:nvSpPr>
          <p:cNvPr id="8" name="Tekstvak 7">
            <a:extLst>
              <a:ext uri="{FF2B5EF4-FFF2-40B4-BE49-F238E27FC236}">
                <a16:creationId xmlns:a16="http://schemas.microsoft.com/office/drawing/2014/main" id="{71E3A9EB-FC9A-4E13-2BE5-858817810D62}"/>
              </a:ext>
            </a:extLst>
          </p:cNvPr>
          <p:cNvSpPr txBox="1"/>
          <p:nvPr/>
        </p:nvSpPr>
        <p:spPr>
          <a:xfrm>
            <a:off x="6444208" y="1614821"/>
            <a:ext cx="2253147" cy="1031051"/>
          </a:xfrm>
          <a:prstGeom prst="rect">
            <a:avLst/>
          </a:prstGeom>
          <a:noFill/>
        </p:spPr>
        <p:txBody>
          <a:bodyPr wrap="square">
            <a:spAutoFit/>
          </a:bodyPr>
          <a:lstStyle/>
          <a:p>
            <a:pPr defTabSz="914400" fontAlgn="auto" hangingPunct="1">
              <a:lnSpc>
                <a:spcPct val="100000"/>
              </a:lnSpc>
              <a:spcBef>
                <a:spcPts val="0"/>
              </a:spcBef>
              <a:spcAft>
                <a:spcPts val="0"/>
              </a:spcAft>
              <a:buClrTx/>
              <a:buSzTx/>
              <a:buFontTx/>
              <a:buNone/>
            </a:pPr>
            <a:r>
              <a:rPr lang="en-US" sz="1600" b="1" dirty="0">
                <a:solidFill>
                  <a:schemeClr val="tx1"/>
                </a:solidFill>
                <a:latin typeface="Verdana"/>
                <a:ea typeface="+mn-ea"/>
              </a:rPr>
              <a:t>BOG</a:t>
            </a:r>
          </a:p>
          <a:p>
            <a:pPr defTabSz="914400" fontAlgn="auto" hangingPunct="1">
              <a:lnSpc>
                <a:spcPct val="100000"/>
              </a:lnSpc>
              <a:spcBef>
                <a:spcPts val="0"/>
              </a:spcBef>
              <a:spcAft>
                <a:spcPts val="0"/>
              </a:spcAft>
              <a:buClrTx/>
              <a:buSzTx/>
              <a:buFontTx/>
              <a:buNone/>
            </a:pPr>
            <a:endParaRPr lang="nl-NL" dirty="0">
              <a:solidFill>
                <a:srgbClr val="000000"/>
              </a:solidFill>
              <a:highlight>
                <a:srgbClr val="00FF00"/>
              </a:highlight>
              <a:latin typeface="Verdana"/>
              <a:ea typeface="Times New Roman" panose="02020603050405020304" pitchFamily="18" charset="0"/>
            </a:endParaRPr>
          </a:p>
          <a:p>
            <a:pPr defTabSz="914400" fontAlgn="auto" hangingPunct="1">
              <a:lnSpc>
                <a:spcPct val="100000"/>
              </a:lnSpc>
              <a:spcBef>
                <a:spcPts val="0"/>
              </a:spcBef>
              <a:spcAft>
                <a:spcPts val="0"/>
              </a:spcAft>
              <a:buClrTx/>
              <a:buSzTx/>
              <a:buFontTx/>
              <a:buNone/>
            </a:pPr>
            <a:r>
              <a:rPr lang="nl-NL" sz="900" dirty="0">
                <a:solidFill>
                  <a:srgbClr val="000000"/>
                </a:solidFill>
                <a:latin typeface="Verdana"/>
                <a:ea typeface="Times New Roman" panose="02020603050405020304" pitchFamily="18" charset="0"/>
              </a:rPr>
              <a:t>Bodemafdekking en ruimtebeslag zijn teruggebracht tot een minimum (doel 2030). </a:t>
            </a:r>
            <a:endParaRPr lang="nl-NL" sz="900" dirty="0">
              <a:solidFill>
                <a:srgbClr val="000000"/>
              </a:solidFill>
              <a:latin typeface="Verdana"/>
              <a:ea typeface="Aptos" panose="020B0004020202020204" pitchFamily="34" charset="0"/>
              <a:cs typeface="Times New Roman" panose="02020603050405020304" pitchFamily="18" charset="0"/>
            </a:endParaRPr>
          </a:p>
        </p:txBody>
      </p:sp>
      <p:sp>
        <p:nvSpPr>
          <p:cNvPr id="9" name="Rechthoek: afgeronde hoeken 8">
            <a:extLst>
              <a:ext uri="{FF2B5EF4-FFF2-40B4-BE49-F238E27FC236}">
                <a16:creationId xmlns:a16="http://schemas.microsoft.com/office/drawing/2014/main" id="{BE7CE5AA-BA50-5038-639F-A7660D19EDE2}"/>
              </a:ext>
            </a:extLst>
          </p:cNvPr>
          <p:cNvSpPr/>
          <p:nvPr/>
        </p:nvSpPr>
        <p:spPr>
          <a:xfrm>
            <a:off x="247529" y="1529203"/>
            <a:ext cx="2884311" cy="461639"/>
          </a:xfrm>
          <a:prstGeom prst="roundRect">
            <a:avLst/>
          </a:prstGeom>
          <a:noFill/>
          <a:ln w="38100" cap="flat" cmpd="sng" algn="ctr">
            <a:solidFill>
              <a:srgbClr val="0075B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mn-cs"/>
            </a:endParaRPr>
          </a:p>
        </p:txBody>
      </p:sp>
      <p:sp>
        <p:nvSpPr>
          <p:cNvPr id="10" name="Rechthoek: afgeronde hoeken 9">
            <a:extLst>
              <a:ext uri="{FF2B5EF4-FFF2-40B4-BE49-F238E27FC236}">
                <a16:creationId xmlns:a16="http://schemas.microsoft.com/office/drawing/2014/main" id="{EE0C6570-9E34-EEFD-6C1D-344AE2F63BDF}"/>
              </a:ext>
            </a:extLst>
          </p:cNvPr>
          <p:cNvSpPr/>
          <p:nvPr/>
        </p:nvSpPr>
        <p:spPr>
          <a:xfrm>
            <a:off x="3176368" y="1529202"/>
            <a:ext cx="5356072" cy="461639"/>
          </a:xfrm>
          <a:prstGeom prst="roundRect">
            <a:avLst/>
          </a:prstGeom>
          <a:noFill/>
          <a:ln w="38100" cap="flat" cmpd="sng" algn="ctr">
            <a:solidFill>
              <a:srgbClr val="F8A8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64239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ED4F6-1325-02C3-ED51-D1E0FFED1237}"/>
              </a:ext>
            </a:extLst>
          </p:cNvPr>
          <p:cNvSpPr>
            <a:spLocks noGrp="1"/>
          </p:cNvSpPr>
          <p:nvPr>
            <p:ph type="title"/>
          </p:nvPr>
        </p:nvSpPr>
        <p:spPr/>
        <p:txBody>
          <a:bodyPr/>
          <a:lstStyle/>
          <a:p>
            <a:r>
              <a:rPr lang="en-US" dirty="0"/>
              <a:t>Maar hoe </a:t>
            </a:r>
            <a:r>
              <a:rPr lang="en-US" dirty="0" err="1"/>
              <a:t>staat</a:t>
            </a:r>
            <a:r>
              <a:rPr lang="en-US" dirty="0"/>
              <a:t> het </a:t>
            </a:r>
            <a:r>
              <a:rPr lang="en-US" dirty="0" err="1"/>
              <a:t>eigenlijk</a:t>
            </a:r>
            <a:r>
              <a:rPr lang="en-US" dirty="0"/>
              <a:t> met </a:t>
            </a:r>
            <a:r>
              <a:rPr lang="en-US" dirty="0" err="1"/>
              <a:t>bodemafdekking</a:t>
            </a:r>
            <a:r>
              <a:rPr lang="en-US" dirty="0"/>
              <a:t> in Nederland?</a:t>
            </a:r>
            <a:endParaRPr lang="nl-NL" dirty="0"/>
          </a:p>
        </p:txBody>
      </p:sp>
      <p:sp>
        <p:nvSpPr>
          <p:cNvPr id="4" name="Tijdelijke aanduiding voor inhoud 3">
            <a:extLst>
              <a:ext uri="{FF2B5EF4-FFF2-40B4-BE49-F238E27FC236}">
                <a16:creationId xmlns:a16="http://schemas.microsoft.com/office/drawing/2014/main" id="{60ED811A-BC00-E91B-3D2A-BCEF0F9A5689}"/>
              </a:ext>
            </a:extLst>
          </p:cNvPr>
          <p:cNvSpPr>
            <a:spLocks noGrp="1"/>
          </p:cNvSpPr>
          <p:nvPr>
            <p:ph sz="quarter" idx="15"/>
          </p:nvPr>
        </p:nvSpPr>
        <p:spPr>
          <a:xfrm>
            <a:off x="476250" y="1835588"/>
            <a:ext cx="5384223" cy="3112425"/>
          </a:xfrm>
        </p:spPr>
        <p:txBody>
          <a:bodyPr/>
          <a:lstStyle/>
          <a:p>
            <a:pPr marL="71289" indent="0">
              <a:buNone/>
            </a:pPr>
            <a:r>
              <a:rPr lang="en-US" dirty="0" err="1"/>
              <a:t>Momenteel</a:t>
            </a:r>
            <a:r>
              <a:rPr lang="en-US" dirty="0"/>
              <a:t> </a:t>
            </a:r>
            <a:r>
              <a:rPr lang="en-US" dirty="0" err="1"/>
              <a:t>nog</a:t>
            </a:r>
            <a:r>
              <a:rPr lang="en-US" dirty="0"/>
              <a:t> </a:t>
            </a:r>
            <a:r>
              <a:rPr lang="en-US" dirty="0" err="1"/>
              <a:t>geen</a:t>
            </a:r>
            <a:r>
              <a:rPr lang="en-US" dirty="0"/>
              <a:t> </a:t>
            </a:r>
            <a:r>
              <a:rPr lang="en-US" dirty="0" err="1"/>
              <a:t>goed</a:t>
            </a:r>
            <a:r>
              <a:rPr lang="en-US" dirty="0"/>
              <a:t> </a:t>
            </a:r>
            <a:r>
              <a:rPr lang="en-US" dirty="0" err="1"/>
              <a:t>beeld</a:t>
            </a:r>
            <a:endParaRPr lang="en-US" dirty="0"/>
          </a:p>
          <a:p>
            <a:pPr marL="71289" indent="0">
              <a:buNone/>
            </a:pPr>
            <a:r>
              <a:rPr lang="nl-NL" sz="1400" dirty="0"/>
              <a:t>PBL constateert dat tussen BBG en WSF </a:t>
            </a:r>
            <a:br>
              <a:rPr lang="nl-NL" sz="1400" dirty="0"/>
            </a:br>
            <a:r>
              <a:rPr lang="nl-NL" sz="1400" dirty="0"/>
              <a:t>een verschil van bijna een factor 2 zit </a:t>
            </a:r>
            <a:br>
              <a:rPr lang="nl-NL" sz="1400" dirty="0"/>
            </a:br>
            <a:r>
              <a:rPr lang="nl-NL" sz="1400" dirty="0"/>
              <a:t>in bodembedekking</a:t>
            </a:r>
            <a:br>
              <a:rPr lang="nl-NL" sz="1400" dirty="0"/>
            </a:br>
            <a:br>
              <a:rPr lang="nl-NL" sz="1400" dirty="0"/>
            </a:br>
            <a:r>
              <a:rPr lang="nl-NL" sz="1400" dirty="0"/>
              <a:t>De oorzaak is nog niet verder onderzocht</a:t>
            </a:r>
          </a:p>
          <a:p>
            <a:endParaRPr lang="nl-NL" sz="1400" dirty="0"/>
          </a:p>
          <a:p>
            <a:pPr marL="71289" indent="0">
              <a:buNone/>
            </a:pPr>
            <a:r>
              <a:rPr lang="nl-NL" sz="1400" dirty="0"/>
              <a:t>BBG: Bestand Bodem Gebruik (CBS-data)</a:t>
            </a:r>
          </a:p>
          <a:p>
            <a:pPr marL="71289" indent="0">
              <a:buNone/>
            </a:pPr>
            <a:r>
              <a:rPr lang="nl-NL" sz="1400" dirty="0"/>
              <a:t>WSF: World </a:t>
            </a:r>
            <a:r>
              <a:rPr lang="nl-NL" sz="1400" dirty="0" err="1"/>
              <a:t>Settlement</a:t>
            </a:r>
            <a:r>
              <a:rPr lang="nl-NL" sz="1400" dirty="0"/>
              <a:t> Footprint</a:t>
            </a:r>
          </a:p>
          <a:p>
            <a:endParaRPr lang="nl-NL" sz="1400" dirty="0"/>
          </a:p>
          <a:p>
            <a:pPr marL="71289" indent="0">
              <a:buNone/>
            </a:pPr>
            <a:r>
              <a:rPr lang="nl-NL" sz="1400" dirty="0"/>
              <a:t>Het ontwikkelen van een goede methode</a:t>
            </a:r>
            <a:br>
              <a:rPr lang="nl-NL" sz="1400" dirty="0"/>
            </a:br>
            <a:r>
              <a:rPr lang="nl-NL" sz="1400" dirty="0"/>
              <a:t>voor het vaststellen van reële bodemafdekking</a:t>
            </a:r>
            <a:br>
              <a:rPr lang="nl-NL" sz="1400" dirty="0"/>
            </a:br>
            <a:r>
              <a:rPr lang="nl-NL" sz="1400" dirty="0"/>
              <a:t>is essentieel om trends goed te kunnen volgen</a:t>
            </a:r>
            <a:br>
              <a:rPr lang="nl-NL" sz="1400" dirty="0"/>
            </a:br>
            <a:r>
              <a:rPr lang="nl-NL" sz="1400" dirty="0"/>
              <a:t>en input te geven voor effectief beleid</a:t>
            </a:r>
          </a:p>
          <a:p>
            <a:endParaRPr lang="en-US" dirty="0"/>
          </a:p>
          <a:p>
            <a:pPr marL="71289" indent="0">
              <a:buNone/>
            </a:pPr>
            <a:endParaRPr lang="nl-NL" dirty="0"/>
          </a:p>
        </p:txBody>
      </p:sp>
      <p:sp>
        <p:nvSpPr>
          <p:cNvPr id="7" name="Tekstvak 6">
            <a:extLst>
              <a:ext uri="{FF2B5EF4-FFF2-40B4-BE49-F238E27FC236}">
                <a16:creationId xmlns:a16="http://schemas.microsoft.com/office/drawing/2014/main" id="{331E027E-3F29-7FE3-CB6A-4329D7EDF5E9}"/>
              </a:ext>
            </a:extLst>
          </p:cNvPr>
          <p:cNvSpPr txBox="1"/>
          <p:nvPr/>
        </p:nvSpPr>
        <p:spPr>
          <a:xfrm>
            <a:off x="5652120" y="4666060"/>
            <a:ext cx="3079245" cy="615553"/>
          </a:xfrm>
          <a:prstGeom prst="rect">
            <a:avLst/>
          </a:prstGeom>
          <a:noFill/>
        </p:spPr>
        <p:txBody>
          <a:bodyPr wrap="square">
            <a:spAutoFit/>
          </a:bodyPr>
          <a:lstStyle/>
          <a:p>
            <a:pPr defTabSz="914400" fontAlgn="auto" hangingPunct="1">
              <a:lnSpc>
                <a:spcPct val="100000"/>
              </a:lnSpc>
              <a:spcBef>
                <a:spcPts val="0"/>
              </a:spcBef>
              <a:spcAft>
                <a:spcPts val="0"/>
              </a:spcAft>
              <a:buClrTx/>
              <a:buSzTx/>
              <a:buFontTx/>
              <a:buNone/>
            </a:pPr>
            <a:r>
              <a:rPr lang="nl-NL" sz="800" dirty="0">
                <a:solidFill>
                  <a:srgbClr val="000000"/>
                </a:solidFill>
                <a:latin typeface="Verdana"/>
                <a:ea typeface="+mn-ea"/>
                <a:hlinkClick r:id="rId2">
                  <a:extLst>
                    <a:ext uri="{A12FA001-AC4F-418D-AE19-62706E023703}">
                      <ahyp:hlinkClr xmlns:ahyp="http://schemas.microsoft.com/office/drawing/2018/hyperlinkcolor" val="tx"/>
                    </a:ext>
                  </a:extLst>
                </a:hlinkClick>
              </a:rPr>
              <a:t>Evers et al. 2023 PBL</a:t>
            </a:r>
            <a:br>
              <a:rPr lang="nl-NL" sz="800" dirty="0">
                <a:solidFill>
                  <a:srgbClr val="017BC6"/>
                </a:solidFill>
                <a:latin typeface="Verdana"/>
                <a:ea typeface="+mn-ea"/>
                <a:hlinkClick r:id="rId2">
                  <a:extLst>
                    <a:ext uri="{A12FA001-AC4F-418D-AE19-62706E023703}">
                      <ahyp:hlinkClr xmlns:ahyp="http://schemas.microsoft.com/office/drawing/2018/hyperlinkcolor" val="tx"/>
                    </a:ext>
                  </a:extLst>
                </a:hlinkClick>
              </a:rPr>
            </a:br>
            <a:r>
              <a:rPr lang="nl-NL" sz="800" dirty="0" err="1">
                <a:solidFill>
                  <a:srgbClr val="017BC6"/>
                </a:solidFill>
                <a:latin typeface="Verdana"/>
                <a:ea typeface="+mn-ea"/>
                <a:hlinkClick r:id="rId2">
                  <a:extLst>
                    <a:ext uri="{A12FA001-AC4F-418D-AE19-62706E023703}">
                      <ahyp:hlinkClr xmlns:ahyp="http://schemas.microsoft.com/office/drawing/2018/hyperlinkcolor" val="tx"/>
                    </a:ext>
                  </a:extLst>
                </a:hlinkClick>
              </a:rPr>
              <a:t>Quickscan</a:t>
            </a:r>
            <a:r>
              <a:rPr lang="nl-NL" sz="800" dirty="0">
                <a:solidFill>
                  <a:srgbClr val="017BC6"/>
                </a:solidFill>
                <a:latin typeface="Verdana"/>
                <a:ea typeface="+mn-ea"/>
                <a:hlinkClick r:id="rId2">
                  <a:extLst>
                    <a:ext uri="{A12FA001-AC4F-418D-AE19-62706E023703}">
                      <ahyp:hlinkClr xmlns:ahyp="http://schemas.microsoft.com/office/drawing/2018/hyperlinkcolor" val="tx"/>
                    </a:ext>
                  </a:extLst>
                </a:hlinkClick>
              </a:rPr>
              <a:t> toename van het ruimtebeslag in Nederland</a:t>
            </a:r>
            <a:br>
              <a:rPr lang="nl-NL" dirty="0">
                <a:solidFill>
                  <a:srgbClr val="000000"/>
                </a:solidFill>
                <a:latin typeface="Verdana"/>
                <a:ea typeface="+mn-ea"/>
              </a:rPr>
            </a:br>
            <a:endParaRPr lang="nl-NL" dirty="0">
              <a:solidFill>
                <a:srgbClr val="000000"/>
              </a:solidFill>
              <a:latin typeface="Verdana"/>
              <a:ea typeface="+mn-ea"/>
            </a:endParaRPr>
          </a:p>
        </p:txBody>
      </p:sp>
      <p:pic>
        <p:nvPicPr>
          <p:cNvPr id="8" name="Afbeelding 7">
            <a:extLst>
              <a:ext uri="{FF2B5EF4-FFF2-40B4-BE49-F238E27FC236}">
                <a16:creationId xmlns:a16="http://schemas.microsoft.com/office/drawing/2014/main" id="{A767EF0D-81E6-D92B-5440-CFF1AD341EA1}"/>
              </a:ext>
            </a:extLst>
          </p:cNvPr>
          <p:cNvPicPr>
            <a:picLocks noChangeAspect="1"/>
          </p:cNvPicPr>
          <p:nvPr/>
        </p:nvPicPr>
        <p:blipFill rotWithShape="1">
          <a:blip r:embed="rId3"/>
          <a:srcRect l="30291" t="21496" r="32583" b="13135"/>
          <a:stretch/>
        </p:blipFill>
        <p:spPr>
          <a:xfrm>
            <a:off x="5652120" y="1385387"/>
            <a:ext cx="3312368" cy="3280673"/>
          </a:xfrm>
          <a:prstGeom prst="rect">
            <a:avLst/>
          </a:prstGeom>
        </p:spPr>
      </p:pic>
      <p:sp>
        <p:nvSpPr>
          <p:cNvPr id="9" name="Tekstvak 8">
            <a:extLst>
              <a:ext uri="{FF2B5EF4-FFF2-40B4-BE49-F238E27FC236}">
                <a16:creationId xmlns:a16="http://schemas.microsoft.com/office/drawing/2014/main" id="{5BB3BCF8-EC74-908D-3145-F7C7BCB4AEA7}"/>
              </a:ext>
            </a:extLst>
          </p:cNvPr>
          <p:cNvSpPr txBox="1"/>
          <p:nvPr/>
        </p:nvSpPr>
        <p:spPr>
          <a:xfrm>
            <a:off x="5678099" y="4335362"/>
            <a:ext cx="734627" cy="284117"/>
          </a:xfrm>
          <a:prstGeom prst="rect">
            <a:avLst/>
          </a:prstGeom>
          <a:noFill/>
        </p:spPr>
        <p:txBody>
          <a:bodyPr wrap="square">
            <a:spAutoFit/>
          </a:bodyPr>
          <a:lstStyle/>
          <a:p>
            <a:r>
              <a:rPr lang="en-US" dirty="0">
                <a:solidFill>
                  <a:schemeClr val="tx1"/>
                </a:solidFill>
              </a:rPr>
              <a:t>WSF</a:t>
            </a:r>
            <a:endParaRPr lang="nl-NL" dirty="0">
              <a:solidFill>
                <a:schemeClr val="tx1"/>
              </a:solidFill>
            </a:endParaRPr>
          </a:p>
        </p:txBody>
      </p:sp>
    </p:spTree>
    <p:extLst>
      <p:ext uri="{BB962C8B-B14F-4D97-AF65-F5344CB8AC3E}">
        <p14:creationId xmlns:p14="http://schemas.microsoft.com/office/powerpoint/2010/main" val="820125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D5E3E-3C25-0584-937A-D066EF4CACC9}"/>
              </a:ext>
            </a:extLst>
          </p:cNvPr>
          <p:cNvSpPr>
            <a:spLocks noGrp="1"/>
          </p:cNvSpPr>
          <p:nvPr>
            <p:ph type="title"/>
          </p:nvPr>
        </p:nvSpPr>
        <p:spPr/>
        <p:txBody>
          <a:bodyPr/>
          <a:lstStyle/>
          <a:p>
            <a:r>
              <a:rPr lang="en-US" dirty="0" err="1"/>
              <a:t>Verkenning</a:t>
            </a:r>
            <a:r>
              <a:rPr lang="en-US" dirty="0"/>
              <a:t> </a:t>
            </a:r>
            <a:r>
              <a:rPr lang="en-US" dirty="0" err="1"/>
              <a:t>bodemafdekking</a:t>
            </a:r>
            <a:r>
              <a:rPr lang="en-US" dirty="0"/>
              <a:t> </a:t>
            </a:r>
            <a:r>
              <a:rPr lang="en-US" dirty="0" err="1"/>
              <a:t>Rijksgronden</a:t>
            </a:r>
            <a:endParaRPr lang="nl-NL" dirty="0"/>
          </a:p>
        </p:txBody>
      </p:sp>
      <p:sp>
        <p:nvSpPr>
          <p:cNvPr id="4" name="Tijdelijke aanduiding voor inhoud 3">
            <a:extLst>
              <a:ext uri="{FF2B5EF4-FFF2-40B4-BE49-F238E27FC236}">
                <a16:creationId xmlns:a16="http://schemas.microsoft.com/office/drawing/2014/main" id="{C469BF75-0D0D-2699-5C4B-8BCDF61A3CAD}"/>
              </a:ext>
            </a:extLst>
          </p:cNvPr>
          <p:cNvSpPr>
            <a:spLocks noGrp="1"/>
          </p:cNvSpPr>
          <p:nvPr>
            <p:ph sz="quarter" idx="15"/>
          </p:nvPr>
        </p:nvSpPr>
        <p:spPr>
          <a:xfrm>
            <a:off x="467544" y="1851670"/>
            <a:ext cx="4968552" cy="2958704"/>
          </a:xfrm>
        </p:spPr>
        <p:txBody>
          <a:bodyPr/>
          <a:lstStyle/>
          <a:p>
            <a:pPr marL="71289" indent="0">
              <a:buNone/>
            </a:pPr>
            <a:r>
              <a:rPr lang="nl-NL" sz="1800" dirty="0" err="1"/>
              <a:t>CRa</a:t>
            </a:r>
            <a:r>
              <a:rPr lang="nl-NL" sz="1800" dirty="0"/>
              <a:t>-advies: kijk naar de Rijksgronden</a:t>
            </a:r>
            <a:br>
              <a:rPr lang="nl-NL" sz="1800" dirty="0"/>
            </a:br>
            <a:r>
              <a:rPr lang="nl-NL" sz="1800" dirty="0"/>
              <a:t>- aanzienlijk areaal </a:t>
            </a:r>
            <a:br>
              <a:rPr lang="nl-NL" sz="1800" dirty="0"/>
            </a:br>
            <a:r>
              <a:rPr lang="nl-NL" sz="1800" dirty="0"/>
              <a:t>- verschillende </a:t>
            </a:r>
            <a:r>
              <a:rPr lang="nl-NL" sz="1800"/>
              <a:t>bodemgerelateerde</a:t>
            </a:r>
            <a:r>
              <a:rPr lang="nl-NL" sz="1800" dirty="0"/>
              <a:t> opgaven</a:t>
            </a:r>
            <a:endParaRPr lang="nl-NL" sz="1800" dirty="0">
              <a:solidFill>
                <a:schemeClr val="accent4"/>
              </a:solidFill>
            </a:endParaRPr>
          </a:p>
          <a:p>
            <a:pPr marL="71289" indent="0">
              <a:buNone/>
            </a:pPr>
            <a:r>
              <a:rPr lang="nl-NL" sz="2000" b="1" dirty="0">
                <a:solidFill>
                  <a:schemeClr val="tx1"/>
                </a:solidFill>
              </a:rPr>
              <a:t>1a) </a:t>
            </a:r>
            <a:r>
              <a:rPr lang="nl-NL" sz="2000" dirty="0">
                <a:solidFill>
                  <a:schemeClr val="tx1"/>
                </a:solidFill>
              </a:rPr>
              <a:t>in hoeverre brengen de basisregistraties de bodemafdekking in kaart?</a:t>
            </a:r>
          </a:p>
          <a:p>
            <a:pPr marL="71289" indent="0">
              <a:buNone/>
            </a:pPr>
            <a:r>
              <a:rPr lang="nl-NL" sz="2000" b="1" dirty="0">
                <a:solidFill>
                  <a:schemeClr val="tx1"/>
                </a:solidFill>
              </a:rPr>
              <a:t>1b) </a:t>
            </a:r>
            <a:r>
              <a:rPr lang="nl-NL" sz="2000" dirty="0">
                <a:solidFill>
                  <a:schemeClr val="tx1"/>
                </a:solidFill>
              </a:rPr>
              <a:t>Trend in bodemafdekking voor Rijksgronden</a:t>
            </a:r>
          </a:p>
          <a:p>
            <a:pPr marL="71289" indent="0">
              <a:buNone/>
            </a:pPr>
            <a:r>
              <a:rPr lang="nl-NL" sz="2000" b="1" dirty="0">
                <a:solidFill>
                  <a:schemeClr val="tx1"/>
                </a:solidFill>
              </a:rPr>
              <a:t>2) </a:t>
            </a:r>
            <a:r>
              <a:rPr lang="nl-NL" sz="2000" dirty="0">
                <a:solidFill>
                  <a:schemeClr val="tx1"/>
                </a:solidFill>
              </a:rPr>
              <a:t>in hoeverre draagt een aanvullende analyse bij aan het completer in kaart brengen van bodemafdekking?</a:t>
            </a:r>
          </a:p>
          <a:p>
            <a:endParaRPr lang="nl-NL" dirty="0"/>
          </a:p>
        </p:txBody>
      </p:sp>
      <p:pic>
        <p:nvPicPr>
          <p:cNvPr id="6" name="Picture 5">
            <a:extLst>
              <a:ext uri="{FF2B5EF4-FFF2-40B4-BE49-F238E27FC236}">
                <a16:creationId xmlns:a16="http://schemas.microsoft.com/office/drawing/2014/main" id="{98E26FEC-8C6A-1BB7-31E8-BDD1799F64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89" b="1"/>
          <a:stretch>
            <a:fillRect/>
          </a:stretch>
        </p:blipFill>
        <p:spPr bwMode="auto">
          <a:xfrm>
            <a:off x="5940152" y="1091683"/>
            <a:ext cx="3096344" cy="3718691"/>
          </a:xfrm>
          <a:prstGeom prst="rect">
            <a:avLst/>
          </a:prstGeom>
          <a:noFill/>
          <a:ln>
            <a:noFill/>
          </a:ln>
          <a:extLst>
            <a:ext uri="{53640926-AAD7-44D8-BBD7-CCE9431645EC}">
              <a14:shadowObscured xmlns:a14="http://schemas.microsoft.com/office/drawing/2010/main"/>
            </a:ext>
          </a:extLst>
        </p:spPr>
      </p:pic>
      <p:sp>
        <p:nvSpPr>
          <p:cNvPr id="10" name="Tekstvak 9">
            <a:extLst>
              <a:ext uri="{FF2B5EF4-FFF2-40B4-BE49-F238E27FC236}">
                <a16:creationId xmlns:a16="http://schemas.microsoft.com/office/drawing/2014/main" id="{46562F9E-41BC-801D-D251-56CE9C462050}"/>
              </a:ext>
            </a:extLst>
          </p:cNvPr>
          <p:cNvSpPr txBox="1"/>
          <p:nvPr/>
        </p:nvSpPr>
        <p:spPr>
          <a:xfrm>
            <a:off x="99368" y="4659403"/>
            <a:ext cx="5904656" cy="301942"/>
          </a:xfrm>
          <a:prstGeom prst="rect">
            <a:avLst/>
          </a:prstGeom>
          <a:noFill/>
        </p:spPr>
        <p:txBody>
          <a:bodyPr wrap="square">
            <a:spAutoFit/>
          </a:bodyPr>
          <a:lstStyle/>
          <a:p>
            <a:r>
              <a:rPr lang="nl-NL" sz="1000" dirty="0">
                <a:solidFill>
                  <a:schemeClr val="tx1"/>
                </a:solidFill>
              </a:rPr>
              <a:t>de Jonge J., Groot R., Blok, L., Heijnen, J., in ’t Veld M., van Gent A. (2025). </a:t>
            </a:r>
            <a:br>
              <a:rPr lang="nl-NL" sz="1000" dirty="0">
                <a:solidFill>
                  <a:schemeClr val="tx1"/>
                </a:solidFill>
              </a:rPr>
            </a:br>
            <a:r>
              <a:rPr lang="nl-NL" sz="1000" dirty="0" err="1">
                <a:solidFill>
                  <a:schemeClr val="tx1"/>
                </a:solidFill>
              </a:rPr>
              <a:t>Rijksbreed</a:t>
            </a:r>
            <a:r>
              <a:rPr lang="nl-NL" sz="1000" dirty="0">
                <a:solidFill>
                  <a:schemeClr val="tx1"/>
                </a:solidFill>
              </a:rPr>
              <a:t> samenwerken voor een gezonde bodem. College van Rijksbouwmeester &amp; Rijksadviseurs.</a:t>
            </a:r>
          </a:p>
        </p:txBody>
      </p:sp>
    </p:spTree>
    <p:extLst>
      <p:ext uri="{BB962C8B-B14F-4D97-AF65-F5344CB8AC3E}">
        <p14:creationId xmlns:p14="http://schemas.microsoft.com/office/powerpoint/2010/main" val="1212211176"/>
      </p:ext>
    </p:extLst>
  </p:cSld>
  <p:clrMapOvr>
    <a:masterClrMapping/>
  </p:clrMapOvr>
</p:sld>
</file>

<file path=ppt/theme/theme1.xml><?xml version="1.0" encoding="utf-8"?>
<a:theme xmlns:a="http://schemas.openxmlformats.org/drawingml/2006/main" name="1_Office-thema">
  <a:themeElements>
    <a:clrScheme name="SBB">
      <a:dk1>
        <a:srgbClr val="000000"/>
      </a:dk1>
      <a:lt1>
        <a:srgbClr val="FFFFFF"/>
      </a:lt1>
      <a:dk2>
        <a:srgbClr val="000000"/>
      </a:dk2>
      <a:lt2>
        <a:srgbClr val="808080"/>
      </a:lt2>
      <a:accent1>
        <a:srgbClr val="6AAD46"/>
      </a:accent1>
      <a:accent2>
        <a:srgbClr val="F0BB40"/>
      </a:accent2>
      <a:accent3>
        <a:srgbClr val="DD762E"/>
      </a:accent3>
      <a:accent4>
        <a:srgbClr val="479DDC"/>
      </a:accent4>
      <a:accent5>
        <a:srgbClr val="3174B8"/>
      </a:accent5>
      <a:accent6>
        <a:srgbClr val="5A2A7E"/>
      </a:accent6>
      <a:hlink>
        <a:srgbClr val="9F6F44"/>
      </a:hlink>
      <a:folHlink>
        <a:srgbClr val="B2B2B2"/>
      </a:folHlink>
    </a:clrScheme>
    <a:fontScheme name="Office-thema">
      <a:majorFont>
        <a:latin typeface="Arial Bold"/>
        <a:ea typeface="Arial"/>
        <a:cs typeface="Arial"/>
      </a:majorFont>
      <a:minorFont>
        <a:latin typeface="Arial"/>
        <a:ea typeface="Arial"/>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67000"/>
          </a:lnSpc>
          <a:spcBef>
            <a:spcPct val="0"/>
          </a:spcBef>
          <a:spcAft>
            <a:spcPct val="0"/>
          </a:spcAft>
          <a:buClr>
            <a:srgbClr val="000000"/>
          </a:buClr>
          <a:buSzPct val="45000"/>
          <a:buFont typeface="Wingdings" pitchFamily="-112" charset="2"/>
          <a:buNone/>
          <a:tabLst/>
          <a:defRPr kumimoji="0" lang="en-GB" sz="1800" b="0" i="0" u="none" strike="noStrike" cap="none" normalizeH="0" baseline="0">
            <a:ln>
              <a:noFill/>
            </a:ln>
            <a:solidFill>
              <a:schemeClr val="bg1"/>
            </a:solidFill>
            <a:effectLst/>
            <a:latin typeface="Arial"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67000"/>
          </a:lnSpc>
          <a:spcBef>
            <a:spcPct val="0"/>
          </a:spcBef>
          <a:spcAft>
            <a:spcPct val="0"/>
          </a:spcAft>
          <a:buClr>
            <a:srgbClr val="000000"/>
          </a:buClr>
          <a:buSzPct val="45000"/>
          <a:buFont typeface="Wingdings" pitchFamily="-112" charset="2"/>
          <a:buNone/>
          <a:tabLst/>
          <a:defRPr kumimoji="0" lang="en-GB" sz="1800" b="0" i="0" u="none" strike="noStrike" cap="none" normalizeH="0" baseline="0">
            <a:ln>
              <a:noFill/>
            </a:ln>
            <a:solidFill>
              <a:schemeClr val="bg1"/>
            </a:solidFill>
            <a:effectLst/>
            <a:latin typeface="Arial" pitchFamily="-112" charset="0"/>
          </a:defRPr>
        </a:defPPr>
      </a:lstStyle>
    </a:lnDef>
  </a:objectDefaults>
  <a:extraClrSchemeLst>
    <a:extraClrScheme>
      <a:clrScheme name="Office-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enW Nederlands 16:9">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resentatie46" id="{D7A288C4-2E63-1F40-8FEE-1BD90C88DEA2}" vid="{DC129FCA-0CF9-BD45-9DB2-8FC41F291E1F}"/>
    </a:ext>
  </a:ext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4121D92845444D862C4818A860FD50" ma:contentTypeVersion="4" ma:contentTypeDescription="Een nieuw document maken." ma:contentTypeScope="" ma:versionID="87ffdbe1aa9aee863b189331995fcaa2">
  <xsd:schema xmlns:xsd="http://www.w3.org/2001/XMLSchema" xmlns:xs="http://www.w3.org/2001/XMLSchema" xmlns:p="http://schemas.microsoft.com/office/2006/metadata/properties" xmlns:ns2="d7162f77-cea9-44ee-af1d-a8e4d80ac54f" targetNamespace="http://schemas.microsoft.com/office/2006/metadata/properties" ma:root="true" ma:fieldsID="edd3b87a466228cfd9feb1846f84c8c6" ns2:_="">
    <xsd:import namespace="d7162f77-cea9-44ee-af1d-a8e4d80ac54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162f77-cea9-44ee-af1d-a8e4d80ac5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12CFCB-FF6F-41BD-A5AB-A204D5CA2862}">
  <ds:schemaRef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www.w3.org/XML/1998/namespace"/>
    <ds:schemaRef ds:uri="http://schemas.microsoft.com/office/infopath/2007/PartnerControls"/>
    <ds:schemaRef ds:uri="http://purl.org/dc/terms/"/>
    <ds:schemaRef ds:uri="http://purl.org/dc/elements/1.1/"/>
    <ds:schemaRef ds:uri="d7162f77-cea9-44ee-af1d-a8e4d80ac54f"/>
  </ds:schemaRefs>
</ds:datastoreItem>
</file>

<file path=customXml/itemProps2.xml><?xml version="1.0" encoding="utf-8"?>
<ds:datastoreItem xmlns:ds="http://schemas.openxmlformats.org/officeDocument/2006/customXml" ds:itemID="{445EF919-E3F9-4A91-9C4E-86719532B998}">
  <ds:schemaRefs>
    <ds:schemaRef ds:uri="http://schemas.microsoft.com/sharepoint/v3/contenttype/forms"/>
  </ds:schemaRefs>
</ds:datastoreItem>
</file>

<file path=customXml/itemProps3.xml><?xml version="1.0" encoding="utf-8"?>
<ds:datastoreItem xmlns:ds="http://schemas.openxmlformats.org/officeDocument/2006/customXml" ds:itemID="{28613D7A-C2AD-4F95-856D-BF761CDA23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162f77-cea9-44ee-af1d-a8e4d80ac5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262</TotalTime>
  <Words>1100</Words>
  <Application>Microsoft Office PowerPoint</Application>
  <PresentationFormat>Diavoorstelling (16:9)</PresentationFormat>
  <Paragraphs>188</Paragraphs>
  <Slides>23</Slides>
  <Notes>9</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23</vt:i4>
      </vt:variant>
    </vt:vector>
  </HeadingPairs>
  <TitlesOfParts>
    <vt:vector size="34" baseType="lpstr">
      <vt:lpstr>Arial</vt:lpstr>
      <vt:lpstr>Arial Bold</vt:lpstr>
      <vt:lpstr>Asap</vt:lpstr>
      <vt:lpstr>Calibri</vt:lpstr>
      <vt:lpstr>Open Sans</vt:lpstr>
      <vt:lpstr>RijksoverheidSansWebText Regula</vt:lpstr>
      <vt:lpstr>Times New Roman</vt:lpstr>
      <vt:lpstr>Verdana</vt:lpstr>
      <vt:lpstr>Wingdings</vt:lpstr>
      <vt:lpstr>1_Office-thema</vt:lpstr>
      <vt:lpstr>IenW Nederlands 16:9</vt:lpstr>
      <vt:lpstr>PowerPoint-presentatie</vt:lpstr>
      <vt:lpstr>Bodemafdekking in kaart: Verkenning bodemafdekking Rijksgronden</vt:lpstr>
      <vt:lpstr>Impact bodemafdekking moet niet worden onderschat</vt:lpstr>
      <vt:lpstr>Relatie met de groene en gezonde leefomgeving</vt:lpstr>
      <vt:lpstr>Zowel publieke als private gronden kunnen zeer sterk afgedekt zijn</vt:lpstr>
      <vt:lpstr>Kansen voor betere ruimtelijke ontwikkeling voor meer open bodem</vt:lpstr>
      <vt:lpstr>Beleidsontwikkeling en ambities op EU en nationaal niveau</vt:lpstr>
      <vt:lpstr>Maar hoe staat het eigenlijk met bodemafdekking in Nederland?</vt:lpstr>
      <vt:lpstr>Verkenning bodemafdekking Rijksgronden</vt:lpstr>
      <vt:lpstr>1a) in hoeverre brengen de basisregistraties de bodemafdekking in kaart? </vt:lpstr>
      <vt:lpstr>1a) in hoeverre brengen de basisregistraties de bodemafdekking in kaart? </vt:lpstr>
      <vt:lpstr>1a) in hoeverre brengen de basisregistraties de bodemafdekking in kaart? </vt:lpstr>
      <vt:lpstr>1b) Trend in bodemafdekking voor Rijksgronden</vt:lpstr>
      <vt:lpstr>1a) in hoeverre brengen de basisregistraties de bodemafdekking in kaart? </vt:lpstr>
      <vt:lpstr>1a) in hoeverre brengen de basisregistraties de bodemafdekking in kaart? </vt:lpstr>
      <vt:lpstr>2) in hoeverre draagt een aanvullende analyse bij aan het completer in kaart brengen van bodemafdekking? </vt:lpstr>
      <vt:lpstr>2) in hoeverre draagt een aanvullende analyse bij aan het completer in kaart brengen van bodemafdekking? </vt:lpstr>
      <vt:lpstr>2) in hoeverre draagt een aanvullende analyse bij aan het completer in kaart brengen van bodemafdekking?</vt:lpstr>
      <vt:lpstr>2) in hoeverre draagt een aanvullende analyse bij aan het completer in kaart brengen van bodemafdekking?</vt:lpstr>
      <vt:lpstr>2) in hoeverre draagt een aanvullende analyse bij aan het completer in kaart brengen van bodemafdekking?</vt:lpstr>
      <vt:lpstr>Conclusies Verkenning bodemafdekking</vt:lpstr>
      <vt:lpstr>Wie wil zijn eigen beheergebied zien?</vt:lpstr>
      <vt:lpstr>Slot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Niels Schoffelen</cp:lastModifiedBy>
  <cp:revision>42</cp:revision>
  <dcterms:created xsi:type="dcterms:W3CDTF">2016-10-07T10:16:43Z</dcterms:created>
  <dcterms:modified xsi:type="dcterms:W3CDTF">2026-04-13T09:20:56Z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0x010100964121D92845444D862C4818A860FD50</vt:lpwstr>
  </property>
</Properties>
</file>